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33"/>
  </p:notesMasterIdLst>
  <p:handoutMasterIdLst>
    <p:handoutMasterId r:id="rId34"/>
  </p:handoutMasterIdLst>
  <p:sldIdLst>
    <p:sldId id="256" r:id="rId5"/>
    <p:sldId id="315" r:id="rId6"/>
    <p:sldId id="324" r:id="rId7"/>
    <p:sldId id="323" r:id="rId8"/>
    <p:sldId id="325" r:id="rId9"/>
    <p:sldId id="327" r:id="rId10"/>
    <p:sldId id="326" r:id="rId11"/>
    <p:sldId id="328" r:id="rId12"/>
    <p:sldId id="329" r:id="rId13"/>
    <p:sldId id="330" r:id="rId14"/>
    <p:sldId id="331" r:id="rId15"/>
    <p:sldId id="332" r:id="rId16"/>
    <p:sldId id="333" r:id="rId17"/>
    <p:sldId id="322" r:id="rId18"/>
    <p:sldId id="343" r:id="rId19"/>
    <p:sldId id="320" r:id="rId20"/>
    <p:sldId id="334" r:id="rId21"/>
    <p:sldId id="335" r:id="rId22"/>
    <p:sldId id="336" r:id="rId23"/>
    <p:sldId id="338" r:id="rId24"/>
    <p:sldId id="316" r:id="rId25"/>
    <p:sldId id="337" r:id="rId26"/>
    <p:sldId id="339" r:id="rId27"/>
    <p:sldId id="340" r:id="rId28"/>
    <p:sldId id="317" r:id="rId29"/>
    <p:sldId id="319" r:id="rId30"/>
    <p:sldId id="341" r:id="rId31"/>
    <p:sldId id="342" r:id="rId32"/>
  </p:sldIdLst>
  <p:sldSz cx="12192000" cy="6858000"/>
  <p:notesSz cx="6858000" cy="9144000"/>
  <p:defaultTextStyle>
    <a:defPPr rtl="0">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42D0B"/>
    <a:srgbClr val="76280B"/>
    <a:srgbClr val="F6BF73"/>
    <a:srgbClr val="F9D4A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125E5076-3810-47DD-B79F-674D7AD40C01}">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1" autoAdjust="0"/>
    <p:restoredTop sz="91678" autoAdjust="0"/>
  </p:normalViewPr>
  <p:slideViewPr>
    <p:cSldViewPr snapToGrid="0">
      <p:cViewPr varScale="1">
        <p:scale>
          <a:sx n="63" d="100"/>
          <a:sy n="63" d="100"/>
        </p:scale>
        <p:origin x="804" y="56"/>
      </p:cViewPr>
      <p:guideLst/>
    </p:cSldViewPr>
  </p:slideViewPr>
  <p:notesTextViewPr>
    <p:cViewPr>
      <p:scale>
        <a:sx n="1" d="1"/>
        <a:sy n="1" d="1"/>
      </p:scale>
      <p:origin x="0" y="0"/>
    </p:cViewPr>
  </p:notesTextViewPr>
  <p:notesViewPr>
    <p:cSldViewPr snapToGrid="0">
      <p:cViewPr varScale="1">
        <p:scale>
          <a:sx n="75" d="100"/>
          <a:sy n="75" d="100"/>
        </p:scale>
        <p:origin x="405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dirty="0"/>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A9E09D6-AD2B-4EA2-983B-CF3D9FA19257}" type="datetimeFigureOut">
              <a:rPr lang="es-ES" smtClean="0"/>
              <a:t>31/05/2023</a:t>
            </a:fld>
            <a:endParaRPr lang="es-ES" dirty="0"/>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dirty="0"/>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EE8D937-A791-4A1B-9FE7-309CD98BDED2}" type="slidenum">
              <a:rPr lang="es-ES" smtClean="0"/>
              <a:t>‹Nº›</a:t>
            </a:fld>
            <a:endParaRPr lang="es-ES" dirty="0"/>
          </a:p>
        </p:txBody>
      </p:sp>
    </p:spTree>
    <p:extLst>
      <p:ext uri="{BB962C8B-B14F-4D97-AF65-F5344CB8AC3E}">
        <p14:creationId xmlns:p14="http://schemas.microsoft.com/office/powerpoint/2010/main" val="22913031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s-ES" noProof="0"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677F1D-06C5-4D5B-AE0F-034A8D48021B}" type="datetime1">
              <a:rPr lang="es-ES" smtClean="0"/>
              <a:pPr/>
              <a:t>31/05/2023</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s-ES" noProof="0"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ES" noProof="0" dirty="0"/>
              <a:t>Editar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s-ES" noProof="0"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5D79418-37EB-4378-AD22-89DBB000B0DA}" type="slidenum">
              <a:rPr lang="es-ES" noProof="0" smtClean="0"/>
              <a:t>‹Nº›</a:t>
            </a:fld>
            <a:endParaRPr lang="es-ES" noProof="0" dirty="0"/>
          </a:p>
        </p:txBody>
      </p:sp>
    </p:spTree>
    <p:extLst>
      <p:ext uri="{BB962C8B-B14F-4D97-AF65-F5344CB8AC3E}">
        <p14:creationId xmlns:p14="http://schemas.microsoft.com/office/powerpoint/2010/main" val="37646424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rtlCol="0"/>
          <a:lstStyle/>
          <a:p>
            <a:pPr rtl="0"/>
            <a:endParaRPr lang="es-ES" dirty="0"/>
          </a:p>
        </p:txBody>
      </p:sp>
      <p:sp>
        <p:nvSpPr>
          <p:cNvPr id="4" name="Marcador de posición de número de diapositiva 3"/>
          <p:cNvSpPr>
            <a:spLocks noGrp="1"/>
          </p:cNvSpPr>
          <p:nvPr>
            <p:ph type="sldNum" sz="quarter" idx="10"/>
          </p:nvPr>
        </p:nvSpPr>
        <p:spPr/>
        <p:txBody>
          <a:bodyPr rtlCol="0"/>
          <a:lstStyle/>
          <a:p>
            <a:pPr rtl="0"/>
            <a:fld id="{D5D79418-37EB-4378-AD22-89DBB000B0DA}" type="slidenum">
              <a:rPr lang="es-ES" smtClean="0"/>
              <a:t>1</a:t>
            </a:fld>
            <a:endParaRPr lang="es-ES" dirty="0"/>
          </a:p>
        </p:txBody>
      </p:sp>
    </p:spTree>
    <p:extLst>
      <p:ext uri="{BB962C8B-B14F-4D97-AF65-F5344CB8AC3E}">
        <p14:creationId xmlns:p14="http://schemas.microsoft.com/office/powerpoint/2010/main" val="30415433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10</a:t>
            </a:fld>
            <a:endParaRPr lang="es-ES" dirty="0"/>
          </a:p>
        </p:txBody>
      </p:sp>
    </p:spTree>
    <p:extLst>
      <p:ext uri="{BB962C8B-B14F-4D97-AF65-F5344CB8AC3E}">
        <p14:creationId xmlns:p14="http://schemas.microsoft.com/office/powerpoint/2010/main" val="16244027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11</a:t>
            </a:fld>
            <a:endParaRPr lang="es-ES" dirty="0"/>
          </a:p>
        </p:txBody>
      </p:sp>
    </p:spTree>
    <p:extLst>
      <p:ext uri="{BB962C8B-B14F-4D97-AF65-F5344CB8AC3E}">
        <p14:creationId xmlns:p14="http://schemas.microsoft.com/office/powerpoint/2010/main" val="2168695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12</a:t>
            </a:fld>
            <a:endParaRPr lang="es-ES" dirty="0"/>
          </a:p>
        </p:txBody>
      </p:sp>
    </p:spTree>
    <p:extLst>
      <p:ext uri="{BB962C8B-B14F-4D97-AF65-F5344CB8AC3E}">
        <p14:creationId xmlns:p14="http://schemas.microsoft.com/office/powerpoint/2010/main" val="1424283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13</a:t>
            </a:fld>
            <a:endParaRPr lang="es-ES" dirty="0"/>
          </a:p>
        </p:txBody>
      </p:sp>
    </p:spTree>
    <p:extLst>
      <p:ext uri="{BB962C8B-B14F-4D97-AF65-F5344CB8AC3E}">
        <p14:creationId xmlns:p14="http://schemas.microsoft.com/office/powerpoint/2010/main" val="3773577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15</a:t>
            </a:fld>
            <a:endParaRPr lang="es-ES" dirty="0"/>
          </a:p>
        </p:txBody>
      </p:sp>
    </p:spTree>
    <p:extLst>
      <p:ext uri="{BB962C8B-B14F-4D97-AF65-F5344CB8AC3E}">
        <p14:creationId xmlns:p14="http://schemas.microsoft.com/office/powerpoint/2010/main" val="1491174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16</a:t>
            </a:fld>
            <a:endParaRPr lang="es-ES" dirty="0"/>
          </a:p>
        </p:txBody>
      </p:sp>
    </p:spTree>
    <p:extLst>
      <p:ext uri="{BB962C8B-B14F-4D97-AF65-F5344CB8AC3E}">
        <p14:creationId xmlns:p14="http://schemas.microsoft.com/office/powerpoint/2010/main" val="21190578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17</a:t>
            </a:fld>
            <a:endParaRPr lang="es-ES" dirty="0"/>
          </a:p>
        </p:txBody>
      </p:sp>
    </p:spTree>
    <p:extLst>
      <p:ext uri="{BB962C8B-B14F-4D97-AF65-F5344CB8AC3E}">
        <p14:creationId xmlns:p14="http://schemas.microsoft.com/office/powerpoint/2010/main" val="22507933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18</a:t>
            </a:fld>
            <a:endParaRPr lang="es-ES" dirty="0"/>
          </a:p>
        </p:txBody>
      </p:sp>
    </p:spTree>
    <p:extLst>
      <p:ext uri="{BB962C8B-B14F-4D97-AF65-F5344CB8AC3E}">
        <p14:creationId xmlns:p14="http://schemas.microsoft.com/office/powerpoint/2010/main" val="17157457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19</a:t>
            </a:fld>
            <a:endParaRPr lang="es-ES" dirty="0"/>
          </a:p>
        </p:txBody>
      </p:sp>
    </p:spTree>
    <p:extLst>
      <p:ext uri="{BB962C8B-B14F-4D97-AF65-F5344CB8AC3E}">
        <p14:creationId xmlns:p14="http://schemas.microsoft.com/office/powerpoint/2010/main" val="14875395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20</a:t>
            </a:fld>
            <a:endParaRPr lang="es-ES" dirty="0"/>
          </a:p>
        </p:txBody>
      </p:sp>
    </p:spTree>
    <p:extLst>
      <p:ext uri="{BB962C8B-B14F-4D97-AF65-F5344CB8AC3E}">
        <p14:creationId xmlns:p14="http://schemas.microsoft.com/office/powerpoint/2010/main" val="2936645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a:t>
            </a:fld>
            <a:endParaRPr lang="es-ES" dirty="0"/>
          </a:p>
        </p:txBody>
      </p:sp>
    </p:spTree>
    <p:extLst>
      <p:ext uri="{BB962C8B-B14F-4D97-AF65-F5344CB8AC3E}">
        <p14:creationId xmlns:p14="http://schemas.microsoft.com/office/powerpoint/2010/main" val="2219536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21</a:t>
            </a:fld>
            <a:endParaRPr lang="es-ES" dirty="0"/>
          </a:p>
        </p:txBody>
      </p:sp>
    </p:spTree>
    <p:extLst>
      <p:ext uri="{BB962C8B-B14F-4D97-AF65-F5344CB8AC3E}">
        <p14:creationId xmlns:p14="http://schemas.microsoft.com/office/powerpoint/2010/main" val="38916212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22</a:t>
            </a:fld>
            <a:endParaRPr lang="es-ES" dirty="0"/>
          </a:p>
        </p:txBody>
      </p:sp>
    </p:spTree>
    <p:extLst>
      <p:ext uri="{BB962C8B-B14F-4D97-AF65-F5344CB8AC3E}">
        <p14:creationId xmlns:p14="http://schemas.microsoft.com/office/powerpoint/2010/main" val="24960414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23</a:t>
            </a:fld>
            <a:endParaRPr lang="es-ES" dirty="0"/>
          </a:p>
        </p:txBody>
      </p:sp>
    </p:spTree>
    <p:extLst>
      <p:ext uri="{BB962C8B-B14F-4D97-AF65-F5344CB8AC3E}">
        <p14:creationId xmlns:p14="http://schemas.microsoft.com/office/powerpoint/2010/main" val="5717256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24</a:t>
            </a:fld>
            <a:endParaRPr lang="es-ES" dirty="0"/>
          </a:p>
        </p:txBody>
      </p:sp>
    </p:spTree>
    <p:extLst>
      <p:ext uri="{BB962C8B-B14F-4D97-AF65-F5344CB8AC3E}">
        <p14:creationId xmlns:p14="http://schemas.microsoft.com/office/powerpoint/2010/main" val="26295890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25</a:t>
            </a:fld>
            <a:endParaRPr lang="es-ES" dirty="0"/>
          </a:p>
        </p:txBody>
      </p:sp>
    </p:spTree>
    <p:extLst>
      <p:ext uri="{BB962C8B-B14F-4D97-AF65-F5344CB8AC3E}">
        <p14:creationId xmlns:p14="http://schemas.microsoft.com/office/powerpoint/2010/main" val="13759499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26</a:t>
            </a:fld>
            <a:endParaRPr lang="es-ES" dirty="0"/>
          </a:p>
        </p:txBody>
      </p:sp>
    </p:spTree>
    <p:extLst>
      <p:ext uri="{BB962C8B-B14F-4D97-AF65-F5344CB8AC3E}">
        <p14:creationId xmlns:p14="http://schemas.microsoft.com/office/powerpoint/2010/main" val="37331297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27</a:t>
            </a:fld>
            <a:endParaRPr lang="es-ES" dirty="0"/>
          </a:p>
        </p:txBody>
      </p:sp>
    </p:spTree>
    <p:extLst>
      <p:ext uri="{BB962C8B-B14F-4D97-AF65-F5344CB8AC3E}">
        <p14:creationId xmlns:p14="http://schemas.microsoft.com/office/powerpoint/2010/main" val="10318946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28</a:t>
            </a:fld>
            <a:endParaRPr lang="es-ES" dirty="0"/>
          </a:p>
        </p:txBody>
      </p:sp>
    </p:spTree>
    <p:extLst>
      <p:ext uri="{BB962C8B-B14F-4D97-AF65-F5344CB8AC3E}">
        <p14:creationId xmlns:p14="http://schemas.microsoft.com/office/powerpoint/2010/main" val="760067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3</a:t>
            </a:fld>
            <a:endParaRPr lang="es-ES" dirty="0"/>
          </a:p>
        </p:txBody>
      </p:sp>
    </p:spTree>
    <p:extLst>
      <p:ext uri="{BB962C8B-B14F-4D97-AF65-F5344CB8AC3E}">
        <p14:creationId xmlns:p14="http://schemas.microsoft.com/office/powerpoint/2010/main" val="1435257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4</a:t>
            </a:fld>
            <a:endParaRPr lang="es-ES" dirty="0"/>
          </a:p>
        </p:txBody>
      </p:sp>
    </p:spTree>
    <p:extLst>
      <p:ext uri="{BB962C8B-B14F-4D97-AF65-F5344CB8AC3E}">
        <p14:creationId xmlns:p14="http://schemas.microsoft.com/office/powerpoint/2010/main" val="3274847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5</a:t>
            </a:fld>
            <a:endParaRPr lang="es-ES" dirty="0"/>
          </a:p>
        </p:txBody>
      </p:sp>
    </p:spTree>
    <p:extLst>
      <p:ext uri="{BB962C8B-B14F-4D97-AF65-F5344CB8AC3E}">
        <p14:creationId xmlns:p14="http://schemas.microsoft.com/office/powerpoint/2010/main" val="581260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6</a:t>
            </a:fld>
            <a:endParaRPr lang="es-ES" dirty="0"/>
          </a:p>
        </p:txBody>
      </p:sp>
    </p:spTree>
    <p:extLst>
      <p:ext uri="{BB962C8B-B14F-4D97-AF65-F5344CB8AC3E}">
        <p14:creationId xmlns:p14="http://schemas.microsoft.com/office/powerpoint/2010/main" val="2319746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7</a:t>
            </a:fld>
            <a:endParaRPr lang="es-ES" dirty="0"/>
          </a:p>
        </p:txBody>
      </p:sp>
    </p:spTree>
    <p:extLst>
      <p:ext uri="{BB962C8B-B14F-4D97-AF65-F5344CB8AC3E}">
        <p14:creationId xmlns:p14="http://schemas.microsoft.com/office/powerpoint/2010/main" val="2875932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8</a:t>
            </a:fld>
            <a:endParaRPr lang="es-ES" dirty="0"/>
          </a:p>
        </p:txBody>
      </p:sp>
    </p:spTree>
    <p:extLst>
      <p:ext uri="{BB962C8B-B14F-4D97-AF65-F5344CB8AC3E}">
        <p14:creationId xmlns:p14="http://schemas.microsoft.com/office/powerpoint/2010/main" val="3388509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p>
            <a:pPr rtl="0"/>
            <a:r>
              <a:rPr lang="es-ES" b="1" dirty="0"/>
              <a:t>Notas para el moderador: </a:t>
            </a:r>
          </a:p>
          <a:p>
            <a:pPr rtl="0"/>
            <a:r>
              <a:rPr lang="es-ES" b="0" i="1" dirty="0">
                <a:latin typeface="Segoe UI" panose="020B0502040204020203" pitchFamily="34" charset="0"/>
                <a:cs typeface="Segoe UI" panose="020B0502040204020203" pitchFamily="34" charset="0"/>
              </a:rPr>
              <a:t>Descripción de lo que ha aprendido con sus propias palabras en un lado.</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Incluya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También será útil incluir aquí más información sobre el tema.  </a:t>
            </a:r>
          </a:p>
          <a:p>
            <a:pPr marL="171450" indent="-171450" rtl="0">
              <a:buFont typeface="Arial" panose="020B0604020202020204" pitchFamily="34" charset="0"/>
              <a:buChar char="•"/>
            </a:pPr>
            <a:r>
              <a:rPr lang="es-ES" b="0" i="1" dirty="0">
                <a:latin typeface="Segoe UI" panose="020B0502040204020203" pitchFamily="34" charset="0"/>
                <a:cs typeface="Segoe UI" panose="020B0502040204020203" pitchFamily="34" charset="0"/>
              </a:rPr>
              <a:t>Cuente la historia de su experiencia de aprendizaje.  Igual que en cualquier historia, debe haber siempre un principio, una parte central y un final.</a:t>
            </a:r>
          </a:p>
          <a:p>
            <a:pPr rtl="0"/>
            <a:r>
              <a:rPr lang="es-ES" b="0" i="1" dirty="0">
                <a:latin typeface="Segoe UI" panose="020B0502040204020203" pitchFamily="34" charset="0"/>
                <a:cs typeface="Segoe UI" panose="020B0502040204020203" pitchFamily="34" charset="0"/>
              </a:rPr>
              <a:t>En la otra cara, puede agregar un gráfico que proporcione una prueba de lo que ha aprendido.</a:t>
            </a:r>
          </a:p>
          <a:p>
            <a:pPr rtl="0"/>
            <a:endParaRPr lang="es-ES" dirty="0"/>
          </a:p>
          <a:p>
            <a:pPr rtl="0"/>
            <a:r>
              <a:rPr lang="es-ES" dirty="0"/>
              <a:t>No dude en usar más de una diapositiva para reflexionar sobre el proceso.  También resulta útil agregar algunos vídeos sobre el proceso.</a:t>
            </a:r>
          </a:p>
          <a:p>
            <a:pPr rtl="0"/>
            <a:endParaRPr lang="es-ES" dirty="0"/>
          </a:p>
        </p:txBody>
      </p:sp>
      <p:sp>
        <p:nvSpPr>
          <p:cNvPr id="4" name="Marcador de número de diapositiva 3"/>
          <p:cNvSpPr>
            <a:spLocks noGrp="1"/>
          </p:cNvSpPr>
          <p:nvPr>
            <p:ph type="sldNum" sz="quarter" idx="10"/>
          </p:nvPr>
        </p:nvSpPr>
        <p:spPr/>
        <p:txBody>
          <a:bodyPr rtlCol="0"/>
          <a:lstStyle/>
          <a:p>
            <a:pPr rtl="0"/>
            <a:fld id="{D5D79418-37EB-4378-AD22-89DBB000B0DA}" type="slidenum">
              <a:rPr lang="es-ES" smtClean="0"/>
              <a:t>9</a:t>
            </a:fld>
            <a:endParaRPr lang="es-ES" dirty="0"/>
          </a:p>
        </p:txBody>
      </p:sp>
    </p:spTree>
    <p:extLst>
      <p:ext uri="{BB962C8B-B14F-4D97-AF65-F5344CB8AC3E}">
        <p14:creationId xmlns:p14="http://schemas.microsoft.com/office/powerpoint/2010/main" val="38281058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DD826893-9059-400D-A708-615823828BC9}"/>
              </a:ext>
            </a:extLst>
          </p:cNvPr>
          <p:cNvGrpSpPr/>
          <p:nvPr userDrawn="1"/>
        </p:nvGrpSpPr>
        <p:grpSpPr bwMode="ltGray">
          <a:xfrm>
            <a:off x="7232499" y="-159283"/>
            <a:ext cx="4959501" cy="5525761"/>
            <a:chOff x="7232499" y="-159283"/>
            <a:chExt cx="4959501" cy="5525761"/>
          </a:xfrm>
          <a:solidFill>
            <a:srgbClr val="76280B">
              <a:alpha val="60000"/>
            </a:srgbClr>
          </a:solidFill>
        </p:grpSpPr>
        <p:pic>
          <p:nvPicPr>
            <p:cNvPr id="10" name="Gráfico 9" descr="Engranaje simple">
              <a:extLst>
                <a:ext uri="{FF2B5EF4-FFF2-40B4-BE49-F238E27FC236}">
                  <a16:creationId xmlns:a16="http://schemas.microsoft.com/office/drawing/2014/main" id="{4BD7AE3B-6321-488C-8378-B441F7AC62C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8078" r="23442"/>
            <a:stretch/>
          </p:blipFill>
          <p:spPr bwMode="ltGray">
            <a:xfrm>
              <a:off x="8994950" y="0"/>
              <a:ext cx="3197050" cy="3421066"/>
            </a:xfrm>
            <a:prstGeom prst="rect">
              <a:avLst/>
            </a:prstGeom>
          </p:spPr>
        </p:pic>
        <p:pic>
          <p:nvPicPr>
            <p:cNvPr id="11" name="Gráfico 10" descr="Engranaje simple">
              <a:extLst>
                <a:ext uri="{FF2B5EF4-FFF2-40B4-BE49-F238E27FC236}">
                  <a16:creationId xmlns:a16="http://schemas.microsoft.com/office/drawing/2014/main" id="{52566813-48BF-44A8-9FBD-C9035FDE143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7232499" y="667872"/>
              <a:ext cx="2880000" cy="2880000"/>
            </a:xfrm>
            <a:prstGeom prst="rect">
              <a:avLst/>
            </a:prstGeom>
          </p:spPr>
        </p:pic>
        <p:pic>
          <p:nvPicPr>
            <p:cNvPr id="14" name="Gráfico 13" descr="Engranaje simple">
              <a:extLst>
                <a:ext uri="{FF2B5EF4-FFF2-40B4-BE49-F238E27FC236}">
                  <a16:creationId xmlns:a16="http://schemas.microsoft.com/office/drawing/2014/main" id="{C9098912-FEFB-4951-B070-7ED0F1D4555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746667" y="2486478"/>
              <a:ext cx="2880000" cy="2880000"/>
            </a:xfrm>
            <a:prstGeom prst="rect">
              <a:avLst/>
            </a:prstGeom>
          </p:spPr>
        </p:pic>
        <p:pic>
          <p:nvPicPr>
            <p:cNvPr id="15" name="Gráfico 14" descr="Engranaje simple">
              <a:extLst>
                <a:ext uri="{FF2B5EF4-FFF2-40B4-BE49-F238E27FC236}">
                  <a16:creationId xmlns:a16="http://schemas.microsoft.com/office/drawing/2014/main" id="{7187CCFC-946C-4708-98C2-CC97857A516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501643" y="-159283"/>
              <a:ext cx="1620000" cy="1620000"/>
            </a:xfrm>
            <a:prstGeom prst="rect">
              <a:avLst/>
            </a:prstGeom>
          </p:spPr>
        </p:pic>
      </p:grpSp>
      <p:sp>
        <p:nvSpPr>
          <p:cNvPr id="9" name="Rectángulo 8"/>
          <p:cNvSpPr/>
          <p:nvPr/>
        </p:nvSpPr>
        <p:spPr bwMode="ltGray">
          <a:xfrm>
            <a:off x="1704975" y="2598834"/>
            <a:ext cx="8782050" cy="1660332"/>
          </a:xfrm>
          <a:prstGeom prst="rect">
            <a:avLst/>
          </a:prstGeom>
          <a:solidFill>
            <a:schemeClr val="bg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ctrTitle"/>
          </p:nvPr>
        </p:nvSpPr>
        <p:spPr>
          <a:xfrm>
            <a:off x="1828293" y="2742465"/>
            <a:ext cx="8494463" cy="1373070"/>
          </a:xfrm>
        </p:spPr>
        <p:txBody>
          <a:bodyPr rtlCol="0" anchor="b">
            <a:noAutofit/>
          </a:bodyPr>
          <a:lstStyle>
            <a:lvl1pPr algn="ctr">
              <a:defRPr sz="5400"/>
            </a:lvl1pPr>
          </a:lstStyle>
          <a:p>
            <a:pPr rtl="0"/>
            <a:r>
              <a:rPr lang="es-ES" noProof="0"/>
              <a:t>Haga clic para modificar el estilo de título del patrón</a:t>
            </a:r>
            <a:endParaRPr lang="es-ES" noProof="0" dirty="0"/>
          </a:p>
        </p:txBody>
      </p:sp>
      <p:sp>
        <p:nvSpPr>
          <p:cNvPr id="3" name="Subtítulo 2"/>
          <p:cNvSpPr>
            <a:spLocks noGrp="1"/>
          </p:cNvSpPr>
          <p:nvPr>
            <p:ph type="subTitle" idx="1"/>
          </p:nvPr>
        </p:nvSpPr>
        <p:spPr>
          <a:xfrm>
            <a:off x="1828799" y="4394039"/>
            <a:ext cx="8493957" cy="1117687"/>
          </a:xfrm>
        </p:spPr>
        <p:txBody>
          <a:bodyPr rtlCol="0">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ES" noProof="0"/>
              <a:t>Haga clic para modificar el estilo de subtítulo del patrón</a:t>
            </a:r>
            <a:endParaRPr lang="es-ES" noProof="0" dirty="0"/>
          </a:p>
        </p:txBody>
      </p:sp>
      <p:sp>
        <p:nvSpPr>
          <p:cNvPr id="4" name="Marcador de fecha 3"/>
          <p:cNvSpPr>
            <a:spLocks noGrp="1"/>
          </p:cNvSpPr>
          <p:nvPr>
            <p:ph type="dt" sz="half" idx="10"/>
          </p:nvPr>
        </p:nvSpPr>
        <p:spPr>
          <a:xfrm>
            <a:off x="8112956" y="5936187"/>
            <a:ext cx="2743200" cy="365125"/>
          </a:xfrm>
        </p:spPr>
        <p:txBody>
          <a:bodyPr rtlCol="0"/>
          <a:lstStyle/>
          <a:p>
            <a:pPr rtl="0"/>
            <a:fld id="{CCAC9898-19F9-4AE2-BC7D-7733AAB5D6C7}" type="datetime1">
              <a:rPr lang="es-ES" noProof="0" smtClean="0"/>
              <a:t>31/05/2023</a:t>
            </a:fld>
            <a:endParaRPr lang="es-ES" noProof="0" dirty="0"/>
          </a:p>
        </p:txBody>
      </p:sp>
      <p:sp>
        <p:nvSpPr>
          <p:cNvPr id="5" name="Marcador de pie de página 4"/>
          <p:cNvSpPr>
            <a:spLocks noGrp="1"/>
          </p:cNvSpPr>
          <p:nvPr>
            <p:ph type="ftr" sz="quarter" idx="11"/>
          </p:nvPr>
        </p:nvSpPr>
        <p:spPr>
          <a:xfrm>
            <a:off x="1242296" y="5936188"/>
            <a:ext cx="6870660" cy="365125"/>
          </a:xfrm>
        </p:spPr>
        <p:txBody>
          <a:bodyPr rtlCol="0"/>
          <a:lstStyle/>
          <a:p>
            <a:pPr rtl="0"/>
            <a:r>
              <a:rPr lang="es-ES" noProof="0" dirty="0"/>
              <a:t>Agregue un pie de página</a:t>
            </a:r>
          </a:p>
        </p:txBody>
      </p:sp>
      <p:sp>
        <p:nvSpPr>
          <p:cNvPr id="12" name="Rectángulo 11">
            <a:extLst>
              <a:ext uri="{FF2B5EF4-FFF2-40B4-BE49-F238E27FC236}">
                <a16:creationId xmlns:a16="http://schemas.microsoft.com/office/drawing/2014/main" id="{10A59AF3-34E3-4F2D-B219-533C8164A410}"/>
              </a:ext>
            </a:extLst>
          </p:cNvPr>
          <p:cNvSpPr/>
          <p:nvPr userDrawn="1"/>
        </p:nvSpPr>
        <p:spPr>
          <a:xfrm>
            <a:off x="0" y="2590078"/>
            <a:ext cx="1602997" cy="1660332"/>
          </a:xfrm>
          <a:prstGeom prst="rect">
            <a:avLst/>
          </a:prstGeom>
          <a:solidFill>
            <a:srgbClr val="942D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13" name="Rectángulo 12">
            <a:extLst>
              <a:ext uri="{FF2B5EF4-FFF2-40B4-BE49-F238E27FC236}">
                <a16:creationId xmlns:a16="http://schemas.microsoft.com/office/drawing/2014/main" id="{3B98DDA9-3997-4600-985C-44C2CABD0BA3}"/>
              </a:ext>
            </a:extLst>
          </p:cNvPr>
          <p:cNvSpPr/>
          <p:nvPr userDrawn="1"/>
        </p:nvSpPr>
        <p:spPr>
          <a:xfrm>
            <a:off x="10606797" y="2590077"/>
            <a:ext cx="1602997" cy="1660331"/>
          </a:xfrm>
          <a:prstGeom prst="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6" name="Marcador de número de diapositiva 5"/>
          <p:cNvSpPr>
            <a:spLocks noGrp="1"/>
          </p:cNvSpPr>
          <p:nvPr>
            <p:ph type="sldNum" sz="quarter" idx="12"/>
          </p:nvPr>
        </p:nvSpPr>
        <p:spPr>
          <a:xfrm>
            <a:off x="10803518" y="2750779"/>
            <a:ext cx="1171888" cy="1356442"/>
          </a:xfrm>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8889682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grpSp>
        <p:nvGrpSpPr>
          <p:cNvPr id="17" name="Grupo 16">
            <a:extLst>
              <a:ext uri="{FF2B5EF4-FFF2-40B4-BE49-F238E27FC236}">
                <a16:creationId xmlns:a16="http://schemas.microsoft.com/office/drawing/2014/main" id="{9F6BBB30-80DB-4A1B-9DD3-A090C4EF2F33}"/>
              </a:ext>
            </a:extLst>
          </p:cNvPr>
          <p:cNvGrpSpPr/>
          <p:nvPr userDrawn="1"/>
        </p:nvGrpSpPr>
        <p:grpSpPr bwMode="ltGray">
          <a:xfrm rot="5400000">
            <a:off x="7251814" y="1766245"/>
            <a:ext cx="4959501" cy="5224009"/>
            <a:chOff x="7232499" y="-159283"/>
            <a:chExt cx="4959501" cy="5224009"/>
          </a:xfrm>
          <a:solidFill>
            <a:srgbClr val="76280B">
              <a:alpha val="60000"/>
            </a:srgbClr>
          </a:solidFill>
        </p:grpSpPr>
        <p:pic>
          <p:nvPicPr>
            <p:cNvPr id="18" name="Gráfico 17" descr="Engranaje simple">
              <a:extLst>
                <a:ext uri="{FF2B5EF4-FFF2-40B4-BE49-F238E27FC236}">
                  <a16:creationId xmlns:a16="http://schemas.microsoft.com/office/drawing/2014/main" id="{4FC3313D-A401-4847-ABED-CDF1803D067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8078" r="23442"/>
            <a:stretch/>
          </p:blipFill>
          <p:spPr bwMode="ltGray">
            <a:xfrm>
              <a:off x="8994950" y="0"/>
              <a:ext cx="3197050" cy="3421066"/>
            </a:xfrm>
            <a:prstGeom prst="rect">
              <a:avLst/>
            </a:prstGeom>
          </p:spPr>
        </p:pic>
        <p:pic>
          <p:nvPicPr>
            <p:cNvPr id="19" name="Gráfico 18" descr="Engranaje simple">
              <a:extLst>
                <a:ext uri="{FF2B5EF4-FFF2-40B4-BE49-F238E27FC236}">
                  <a16:creationId xmlns:a16="http://schemas.microsoft.com/office/drawing/2014/main" id="{62BA598A-71EC-4BD4-8924-8F16E990AF5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7232499" y="667872"/>
              <a:ext cx="2880000" cy="2880000"/>
            </a:xfrm>
            <a:prstGeom prst="rect">
              <a:avLst/>
            </a:prstGeom>
          </p:spPr>
        </p:pic>
        <p:pic>
          <p:nvPicPr>
            <p:cNvPr id="20" name="Gráfico 19" descr="Engranaje simple">
              <a:extLst>
                <a:ext uri="{FF2B5EF4-FFF2-40B4-BE49-F238E27FC236}">
                  <a16:creationId xmlns:a16="http://schemas.microsoft.com/office/drawing/2014/main" id="{2086399E-589B-48EE-B396-961A783106E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746667" y="2184726"/>
              <a:ext cx="2880000" cy="2880000"/>
            </a:xfrm>
            <a:prstGeom prst="rect">
              <a:avLst/>
            </a:prstGeom>
          </p:spPr>
        </p:pic>
        <p:pic>
          <p:nvPicPr>
            <p:cNvPr id="21" name="Gráfico 20" descr="Engranaje simple">
              <a:extLst>
                <a:ext uri="{FF2B5EF4-FFF2-40B4-BE49-F238E27FC236}">
                  <a16:creationId xmlns:a16="http://schemas.microsoft.com/office/drawing/2014/main" id="{F2A039E4-F69C-4905-B047-6891B77F8CA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501643" y="-159283"/>
              <a:ext cx="1620000" cy="1620000"/>
            </a:xfrm>
            <a:prstGeom prst="rect">
              <a:avLst/>
            </a:prstGeom>
          </p:spPr>
        </p:pic>
      </p:grpSp>
      <p:pic>
        <p:nvPicPr>
          <p:cNvPr id="8" name="Imagen 7"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2601" y="1970240"/>
            <a:ext cx="10437812" cy="321164"/>
          </a:xfrm>
          <a:prstGeom prst="rect">
            <a:avLst/>
          </a:prstGeom>
        </p:spPr>
      </p:pic>
      <p:sp>
        <p:nvSpPr>
          <p:cNvPr id="10" name="Rectángulo 9"/>
          <p:cNvSpPr/>
          <p:nvPr/>
        </p:nvSpPr>
        <p:spPr bwMode="ltGray">
          <a:xfrm>
            <a:off x="175260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ángulo 10"/>
          <p:cNvSpPr/>
          <p:nvPr/>
        </p:nvSpPr>
        <p:spPr>
          <a:xfrm>
            <a:off x="-3554" y="609600"/>
            <a:ext cx="1602997" cy="1368198"/>
          </a:xfrm>
          <a:prstGeom prst="rect">
            <a:avLst/>
          </a:prstGeom>
          <a:solidFill>
            <a:srgbClr val="942D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2432921" y="753227"/>
            <a:ext cx="9613859" cy="1080940"/>
          </a:xfrm>
        </p:spPr>
        <p:txBody>
          <a:bodyPr rtlCol="0" anchor="ctr">
            <a:normAutofit/>
          </a:bodyPr>
          <a:lstStyle>
            <a:lvl1pPr>
              <a:defRPr sz="3600"/>
            </a:lvl1pPr>
          </a:lstStyle>
          <a:p>
            <a:pPr rtl="0"/>
            <a:r>
              <a:rPr lang="es-ES" noProof="0"/>
              <a:t>Haga clic para modificar el estilo de título del patrón</a:t>
            </a:r>
            <a:endParaRPr lang="es-ES" noProof="0" dirty="0"/>
          </a:p>
        </p:txBody>
      </p:sp>
      <p:sp>
        <p:nvSpPr>
          <p:cNvPr id="3" name="Marcador de contenido 2"/>
          <p:cNvSpPr>
            <a:spLocks noGrp="1"/>
          </p:cNvSpPr>
          <p:nvPr>
            <p:ph idx="1"/>
          </p:nvPr>
        </p:nvSpPr>
        <p:spPr>
          <a:xfrm>
            <a:off x="6438446" y="2336873"/>
            <a:ext cx="5608336" cy="3599313"/>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texto 3"/>
          <p:cNvSpPr>
            <a:spLocks noGrp="1"/>
          </p:cNvSpPr>
          <p:nvPr>
            <p:ph type="body" sz="half" idx="2"/>
          </p:nvPr>
        </p:nvSpPr>
        <p:spPr>
          <a:xfrm>
            <a:off x="2432922" y="2336872"/>
            <a:ext cx="3790078" cy="3599317"/>
          </a:xfrm>
        </p:spPr>
        <p:txBody>
          <a:bodyPr rtlCol="0"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a:xfrm>
            <a:off x="9303581" y="5936187"/>
            <a:ext cx="2743200" cy="365125"/>
          </a:xfrm>
        </p:spPr>
        <p:txBody>
          <a:bodyPr rtlCol="0"/>
          <a:lstStyle/>
          <a:p>
            <a:pPr rtl="0"/>
            <a:fld id="{816074A6-A6C7-4061-BD2B-4D937C891401}" type="datetime1">
              <a:rPr lang="es-ES" noProof="0" smtClean="0"/>
              <a:t>31/05/2023</a:t>
            </a:fld>
            <a:endParaRPr lang="es-ES" noProof="0" dirty="0"/>
          </a:p>
        </p:txBody>
      </p:sp>
      <p:sp>
        <p:nvSpPr>
          <p:cNvPr id="6" name="Marcador de pie de página 5"/>
          <p:cNvSpPr>
            <a:spLocks noGrp="1"/>
          </p:cNvSpPr>
          <p:nvPr>
            <p:ph type="ftr" sz="quarter" idx="11"/>
          </p:nvPr>
        </p:nvSpPr>
        <p:spPr>
          <a:xfrm>
            <a:off x="2432921" y="5936188"/>
            <a:ext cx="6870660" cy="365125"/>
          </a:xfrm>
        </p:spPr>
        <p:txBody>
          <a:bodyPr rtlCol="0"/>
          <a:lstStyle/>
          <a:p>
            <a:pPr rtl="0"/>
            <a:r>
              <a:rPr lang="es-ES" noProof="0" dirty="0"/>
              <a:t>Agregue un pie de página</a:t>
            </a:r>
          </a:p>
        </p:txBody>
      </p:sp>
      <p:sp>
        <p:nvSpPr>
          <p:cNvPr id="7" name="Marcador de número de diapositiva 6"/>
          <p:cNvSpPr>
            <a:spLocks noGrp="1"/>
          </p:cNvSpPr>
          <p:nvPr>
            <p:ph type="sldNum" sz="quarter" idx="12"/>
          </p:nvPr>
        </p:nvSpPr>
        <p:spPr>
          <a:xfrm>
            <a:off x="140074" y="753227"/>
            <a:ext cx="1154151" cy="1090789"/>
          </a:xfrm>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3220702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n con leyenda">
    <p:spTree>
      <p:nvGrpSpPr>
        <p:cNvPr id="1" name=""/>
        <p:cNvGrpSpPr/>
        <p:nvPr/>
      </p:nvGrpSpPr>
      <p:grpSpPr>
        <a:xfrm>
          <a:off x="0" y="0"/>
          <a:ext cx="0" cy="0"/>
          <a:chOff x="0" y="0"/>
          <a:chExt cx="0" cy="0"/>
        </a:xfrm>
      </p:grpSpPr>
      <p:grpSp>
        <p:nvGrpSpPr>
          <p:cNvPr id="17" name="Grupo 16">
            <a:extLst>
              <a:ext uri="{FF2B5EF4-FFF2-40B4-BE49-F238E27FC236}">
                <a16:creationId xmlns:a16="http://schemas.microsoft.com/office/drawing/2014/main" id="{9F6BBB30-80DB-4A1B-9DD3-A090C4EF2F33}"/>
              </a:ext>
            </a:extLst>
          </p:cNvPr>
          <p:cNvGrpSpPr/>
          <p:nvPr userDrawn="1"/>
        </p:nvGrpSpPr>
        <p:grpSpPr bwMode="ltGray">
          <a:xfrm rot="5400000">
            <a:off x="7251814" y="1766245"/>
            <a:ext cx="4959501" cy="5224009"/>
            <a:chOff x="7232499" y="-159283"/>
            <a:chExt cx="4959501" cy="5224009"/>
          </a:xfrm>
          <a:solidFill>
            <a:srgbClr val="76280B">
              <a:alpha val="60000"/>
            </a:srgbClr>
          </a:solidFill>
        </p:grpSpPr>
        <p:pic>
          <p:nvPicPr>
            <p:cNvPr id="18" name="Gráfico 17" descr="Engranaje simple">
              <a:extLst>
                <a:ext uri="{FF2B5EF4-FFF2-40B4-BE49-F238E27FC236}">
                  <a16:creationId xmlns:a16="http://schemas.microsoft.com/office/drawing/2014/main" id="{4FC3313D-A401-4847-ABED-CDF1803D067C}"/>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8078" r="23442"/>
            <a:stretch/>
          </p:blipFill>
          <p:spPr bwMode="ltGray">
            <a:xfrm>
              <a:off x="8994950" y="0"/>
              <a:ext cx="3197050" cy="3421066"/>
            </a:xfrm>
            <a:prstGeom prst="rect">
              <a:avLst/>
            </a:prstGeom>
          </p:spPr>
        </p:pic>
        <p:pic>
          <p:nvPicPr>
            <p:cNvPr id="19" name="Gráfico 18" descr="Engranaje simple">
              <a:extLst>
                <a:ext uri="{FF2B5EF4-FFF2-40B4-BE49-F238E27FC236}">
                  <a16:creationId xmlns:a16="http://schemas.microsoft.com/office/drawing/2014/main" id="{62BA598A-71EC-4BD4-8924-8F16E990AF5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7232499" y="667872"/>
              <a:ext cx="2880000" cy="2880000"/>
            </a:xfrm>
            <a:prstGeom prst="rect">
              <a:avLst/>
            </a:prstGeom>
          </p:spPr>
        </p:pic>
        <p:pic>
          <p:nvPicPr>
            <p:cNvPr id="20" name="Gráfico 19" descr="Engranaje simple">
              <a:extLst>
                <a:ext uri="{FF2B5EF4-FFF2-40B4-BE49-F238E27FC236}">
                  <a16:creationId xmlns:a16="http://schemas.microsoft.com/office/drawing/2014/main" id="{2086399E-589B-48EE-B396-961A783106E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746667" y="2184726"/>
              <a:ext cx="2880000" cy="2880000"/>
            </a:xfrm>
            <a:prstGeom prst="rect">
              <a:avLst/>
            </a:prstGeom>
          </p:spPr>
        </p:pic>
        <p:pic>
          <p:nvPicPr>
            <p:cNvPr id="21" name="Gráfico 20" descr="Engranaje simple">
              <a:extLst>
                <a:ext uri="{FF2B5EF4-FFF2-40B4-BE49-F238E27FC236}">
                  <a16:creationId xmlns:a16="http://schemas.microsoft.com/office/drawing/2014/main" id="{F2A039E4-F69C-4905-B047-6891B77F8CAA}"/>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501643" y="-159283"/>
              <a:ext cx="1620000" cy="1620000"/>
            </a:xfrm>
            <a:prstGeom prst="rect">
              <a:avLst/>
            </a:prstGeom>
          </p:spPr>
        </p:pic>
      </p:grpSp>
      <p:pic>
        <p:nvPicPr>
          <p:cNvPr id="8" name="Imagen 7"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2601" y="1970240"/>
            <a:ext cx="10437812" cy="321164"/>
          </a:xfrm>
          <a:prstGeom prst="rect">
            <a:avLst/>
          </a:prstGeom>
        </p:spPr>
      </p:pic>
      <p:sp>
        <p:nvSpPr>
          <p:cNvPr id="10" name="Rectángulo 9"/>
          <p:cNvSpPr/>
          <p:nvPr/>
        </p:nvSpPr>
        <p:spPr bwMode="ltGray">
          <a:xfrm>
            <a:off x="175260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ángulo 10"/>
          <p:cNvSpPr/>
          <p:nvPr/>
        </p:nvSpPr>
        <p:spPr>
          <a:xfrm>
            <a:off x="-3554" y="609600"/>
            <a:ext cx="1602997" cy="1368198"/>
          </a:xfrm>
          <a:prstGeom prst="rect">
            <a:avLst/>
          </a:prstGeom>
          <a:solidFill>
            <a:srgbClr val="942D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2432921" y="753227"/>
            <a:ext cx="9613859" cy="1080940"/>
          </a:xfrm>
        </p:spPr>
        <p:txBody>
          <a:bodyPr rtlCol="0" anchor="ctr">
            <a:normAutofit/>
          </a:bodyPr>
          <a:lstStyle>
            <a:lvl1pPr>
              <a:defRPr sz="3600"/>
            </a:lvl1pPr>
          </a:lstStyle>
          <a:p>
            <a:pPr rtl="0"/>
            <a:r>
              <a:rPr lang="es-ES" noProof="0"/>
              <a:t>Haga clic para modificar el estilo de título del patrón</a:t>
            </a:r>
            <a:endParaRPr lang="es-ES" noProof="0" dirty="0"/>
          </a:p>
        </p:txBody>
      </p:sp>
      <p:sp>
        <p:nvSpPr>
          <p:cNvPr id="4" name="Marcador de posición de texto 3"/>
          <p:cNvSpPr>
            <a:spLocks noGrp="1"/>
          </p:cNvSpPr>
          <p:nvPr>
            <p:ph type="body" sz="half" idx="2"/>
          </p:nvPr>
        </p:nvSpPr>
        <p:spPr>
          <a:xfrm>
            <a:off x="2432922" y="2336872"/>
            <a:ext cx="2620817" cy="3599317"/>
          </a:xfrm>
        </p:spPr>
        <p:txBody>
          <a:bodyPr rtlCol="0"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a:xfrm>
            <a:off x="9303581" y="5936187"/>
            <a:ext cx="2743200" cy="365125"/>
          </a:xfrm>
        </p:spPr>
        <p:txBody>
          <a:bodyPr rtlCol="0"/>
          <a:lstStyle/>
          <a:p>
            <a:pPr rtl="0"/>
            <a:fld id="{465E95DC-3AD1-45CB-9A2D-DA7F0A119F27}" type="datetime1">
              <a:rPr lang="es-ES" noProof="0" smtClean="0"/>
              <a:t>31/05/2023</a:t>
            </a:fld>
            <a:endParaRPr lang="es-ES" noProof="0" dirty="0"/>
          </a:p>
        </p:txBody>
      </p:sp>
      <p:sp>
        <p:nvSpPr>
          <p:cNvPr id="6" name="Marcador de pie de página 5"/>
          <p:cNvSpPr>
            <a:spLocks noGrp="1"/>
          </p:cNvSpPr>
          <p:nvPr>
            <p:ph type="ftr" sz="quarter" idx="11"/>
          </p:nvPr>
        </p:nvSpPr>
        <p:spPr>
          <a:xfrm>
            <a:off x="2432921" y="5936188"/>
            <a:ext cx="6870660" cy="365125"/>
          </a:xfrm>
        </p:spPr>
        <p:txBody>
          <a:bodyPr rtlCol="0"/>
          <a:lstStyle/>
          <a:p>
            <a:pPr rtl="0"/>
            <a:r>
              <a:rPr lang="es-ES" noProof="0" dirty="0"/>
              <a:t>Agregue un pie de página</a:t>
            </a:r>
          </a:p>
        </p:txBody>
      </p:sp>
      <p:sp>
        <p:nvSpPr>
          <p:cNvPr id="7" name="Marcador de número de diapositiva 6"/>
          <p:cNvSpPr>
            <a:spLocks noGrp="1"/>
          </p:cNvSpPr>
          <p:nvPr>
            <p:ph type="sldNum" sz="quarter" idx="12"/>
          </p:nvPr>
        </p:nvSpPr>
        <p:spPr>
          <a:xfrm>
            <a:off x="140074" y="753227"/>
            <a:ext cx="1154151" cy="1090789"/>
          </a:xfrm>
        </p:spPr>
        <p:txBody>
          <a:bodyPr rtlCol="0"/>
          <a:lstStyle/>
          <a:p>
            <a:pPr rtl="0"/>
            <a:fld id="{9E3FA76C-C565-46B6-8652-D75785E2521F}" type="slidenum">
              <a:rPr lang="es-ES" noProof="0" smtClean="0"/>
              <a:t>‹Nº›</a:t>
            </a:fld>
            <a:endParaRPr lang="es-ES" noProof="0" dirty="0"/>
          </a:p>
        </p:txBody>
      </p:sp>
      <p:sp>
        <p:nvSpPr>
          <p:cNvPr id="16" name="Marcador de posición de imagen 2">
            <a:extLst>
              <a:ext uri="{FF2B5EF4-FFF2-40B4-BE49-F238E27FC236}">
                <a16:creationId xmlns:a16="http://schemas.microsoft.com/office/drawing/2014/main" id="{5E59F855-D2A7-4662-804E-17B59CD1A41D}"/>
              </a:ext>
            </a:extLst>
          </p:cNvPr>
          <p:cNvSpPr>
            <a:spLocks noGrp="1"/>
          </p:cNvSpPr>
          <p:nvPr>
            <p:ph type="pic" idx="1"/>
          </p:nvPr>
        </p:nvSpPr>
        <p:spPr>
          <a:xfrm>
            <a:off x="5213022" y="2327474"/>
            <a:ext cx="6833757" cy="3608712"/>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s-ES" noProof="0"/>
              <a:t>Haga clic en el icono para agregar una imagen</a:t>
            </a:r>
            <a:endParaRPr lang="es-ES" noProof="0" dirty="0"/>
          </a:p>
        </p:txBody>
      </p:sp>
    </p:spTree>
    <p:extLst>
      <p:ext uri="{BB962C8B-B14F-4D97-AF65-F5344CB8AC3E}">
        <p14:creationId xmlns:p14="http://schemas.microsoft.com/office/powerpoint/2010/main" val="2275739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n panorámica con leyenda">
    <p:spTree>
      <p:nvGrpSpPr>
        <p:cNvPr id="1" name=""/>
        <p:cNvGrpSpPr/>
        <p:nvPr/>
      </p:nvGrpSpPr>
      <p:grpSpPr>
        <a:xfrm>
          <a:off x="0" y="0"/>
          <a:ext cx="0" cy="0"/>
          <a:chOff x="0" y="0"/>
          <a:chExt cx="0" cy="0"/>
        </a:xfrm>
      </p:grpSpPr>
      <p:pic>
        <p:nvPicPr>
          <p:cNvPr id="8" name="Imagen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Imagen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ángulo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ángulo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680322" y="4711616"/>
            <a:ext cx="9613859" cy="1090482"/>
          </a:xfrm>
        </p:spPr>
        <p:txBody>
          <a:bodyPr rtlCol="0" anchor="ctr" anchorCtr="0">
            <a:normAutofit/>
          </a:bodyPr>
          <a:lstStyle>
            <a:lvl1pPr>
              <a:defRPr sz="2400"/>
            </a:lvl1pPr>
          </a:lstStyle>
          <a:p>
            <a:pPr rtl="0"/>
            <a:r>
              <a:rPr lang="es-ES" noProof="0"/>
              <a:t>Haga clic para modificar el estilo de título del patrón</a:t>
            </a:r>
            <a:endParaRPr lang="es-ES" noProof="0" dirty="0"/>
          </a:p>
        </p:txBody>
      </p:sp>
      <p:sp>
        <p:nvSpPr>
          <p:cNvPr id="5" name="Marcador de fecha 4"/>
          <p:cNvSpPr>
            <a:spLocks noGrp="1"/>
          </p:cNvSpPr>
          <p:nvPr>
            <p:ph type="dt" sz="half" idx="10"/>
          </p:nvPr>
        </p:nvSpPr>
        <p:spPr/>
        <p:txBody>
          <a:bodyPr rtlCol="0"/>
          <a:lstStyle/>
          <a:p>
            <a:pPr rtl="0"/>
            <a:fld id="{D36E5772-A878-4BEC-B480-C8A8B58445B8}" type="datetime1">
              <a:rPr lang="es-ES" noProof="0" smtClean="0"/>
              <a:t>31/05/2023</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Agregue un pie de página</a:t>
            </a:r>
          </a:p>
        </p:txBody>
      </p:sp>
      <p:sp>
        <p:nvSpPr>
          <p:cNvPr id="7" name="Marcador de posición de número de diapositiva 6"/>
          <p:cNvSpPr>
            <a:spLocks noGrp="1"/>
          </p:cNvSpPr>
          <p:nvPr>
            <p:ph type="sldNum" sz="quarter" idx="12"/>
          </p:nvPr>
        </p:nvSpPr>
        <p:spPr>
          <a:xfrm>
            <a:off x="10729455" y="4711309"/>
            <a:ext cx="1154151" cy="1090789"/>
          </a:xfrm>
        </p:spPr>
        <p:txBody>
          <a:bodyPr rtlCol="0"/>
          <a:lstStyle/>
          <a:p>
            <a:pPr rtl="0"/>
            <a:fld id="{9E3FA76C-C565-46B6-8652-D75785E2521F}" type="slidenum">
              <a:rPr lang="es-ES" noProof="0" smtClean="0"/>
              <a:t>‹Nº›</a:t>
            </a:fld>
            <a:endParaRPr lang="es-ES" noProof="0" dirty="0"/>
          </a:p>
        </p:txBody>
      </p:sp>
      <p:sp>
        <p:nvSpPr>
          <p:cNvPr id="13" name="Marcador de posición de SmartArt 12">
            <a:extLst>
              <a:ext uri="{FF2B5EF4-FFF2-40B4-BE49-F238E27FC236}">
                <a16:creationId xmlns:a16="http://schemas.microsoft.com/office/drawing/2014/main" id="{DBD7FBFD-679C-4A5B-A176-220004B60453}"/>
              </a:ext>
            </a:extLst>
          </p:cNvPr>
          <p:cNvSpPr>
            <a:spLocks noGrp="1"/>
          </p:cNvSpPr>
          <p:nvPr>
            <p:ph type="dgm" sz="quarter" idx="13"/>
          </p:nvPr>
        </p:nvSpPr>
        <p:spPr>
          <a:xfrm>
            <a:off x="680321" y="386862"/>
            <a:ext cx="9614617" cy="3867638"/>
          </a:xfrm>
        </p:spPr>
        <p:txBody>
          <a:bodyPr rtlCol="0"/>
          <a:lstStyle/>
          <a:p>
            <a:pPr rtl="0"/>
            <a:r>
              <a:rPr lang="es-ES" noProof="0"/>
              <a:t>Haga clic en el icono para agregar un elemento gráfico SmartArt</a:t>
            </a:r>
            <a:endParaRPr lang="es-ES" noProof="0" dirty="0"/>
          </a:p>
        </p:txBody>
      </p:sp>
    </p:spTree>
    <p:extLst>
      <p:ext uri="{BB962C8B-B14F-4D97-AF65-F5344CB8AC3E}">
        <p14:creationId xmlns:p14="http://schemas.microsoft.com/office/powerpoint/2010/main" val="3525996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ítulo y leyenda">
    <p:spTree>
      <p:nvGrpSpPr>
        <p:cNvPr id="1" name=""/>
        <p:cNvGrpSpPr/>
        <p:nvPr/>
      </p:nvGrpSpPr>
      <p:grpSpPr>
        <a:xfrm>
          <a:off x="0" y="0"/>
          <a:ext cx="0" cy="0"/>
          <a:chOff x="0" y="0"/>
          <a:chExt cx="0" cy="0"/>
        </a:xfrm>
      </p:grpSpPr>
      <p:grpSp>
        <p:nvGrpSpPr>
          <p:cNvPr id="12" name="Grupo 11">
            <a:extLst>
              <a:ext uri="{FF2B5EF4-FFF2-40B4-BE49-F238E27FC236}">
                <a16:creationId xmlns:a16="http://schemas.microsoft.com/office/drawing/2014/main" id="{22B243BA-55F2-42F1-B294-0EB708FCD888}"/>
              </a:ext>
            </a:extLst>
          </p:cNvPr>
          <p:cNvGrpSpPr/>
          <p:nvPr userDrawn="1"/>
        </p:nvGrpSpPr>
        <p:grpSpPr>
          <a:xfrm rot="10800000">
            <a:off x="108452" y="75467"/>
            <a:ext cx="5378800" cy="5588856"/>
            <a:chOff x="-424090" y="303112"/>
            <a:chExt cx="5378800" cy="5588856"/>
          </a:xfrm>
          <a:solidFill>
            <a:srgbClr val="F6BF73">
              <a:alpha val="30196"/>
            </a:srgbClr>
          </a:solidFill>
        </p:grpSpPr>
        <p:pic>
          <p:nvPicPr>
            <p:cNvPr id="13" name="Gráfico 12" descr="Engranaje simple">
              <a:extLst>
                <a:ext uri="{FF2B5EF4-FFF2-40B4-BE49-F238E27FC236}">
                  <a16:creationId xmlns:a16="http://schemas.microsoft.com/office/drawing/2014/main" id="{46408269-63CF-4017-AC0D-C35B044D3076}"/>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3195" t="12276" r="8371" b="1368"/>
            <a:stretch/>
          </p:blipFill>
          <p:spPr>
            <a:xfrm rot="5400000">
              <a:off x="1442081" y="2451153"/>
              <a:ext cx="3275424" cy="3606205"/>
            </a:xfrm>
            <a:prstGeom prst="rect">
              <a:avLst/>
            </a:prstGeom>
          </p:spPr>
        </p:pic>
        <p:pic>
          <p:nvPicPr>
            <p:cNvPr id="14" name="Gráfico 13" descr="Engranaje simple">
              <a:extLst>
                <a:ext uri="{FF2B5EF4-FFF2-40B4-BE49-F238E27FC236}">
                  <a16:creationId xmlns:a16="http://schemas.microsoft.com/office/drawing/2014/main" id="{7A3695B4-ADE3-45A9-8119-67D5F83A8C3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092764" y="303112"/>
              <a:ext cx="2880000" cy="2880000"/>
            </a:xfrm>
            <a:prstGeom prst="rect">
              <a:avLst/>
            </a:prstGeom>
          </p:spPr>
        </p:pic>
        <p:pic>
          <p:nvPicPr>
            <p:cNvPr id="15" name="Gráfico 14" descr="Engranaje simple">
              <a:extLst>
                <a:ext uri="{FF2B5EF4-FFF2-40B4-BE49-F238E27FC236}">
                  <a16:creationId xmlns:a16="http://schemas.microsoft.com/office/drawing/2014/main" id="{6B8F0030-0551-4558-8533-64D2E4838DB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424090" y="1817280"/>
              <a:ext cx="2880000" cy="2880000"/>
            </a:xfrm>
            <a:prstGeom prst="rect">
              <a:avLst/>
            </a:prstGeom>
          </p:spPr>
        </p:pic>
        <p:pic>
          <p:nvPicPr>
            <p:cNvPr id="16" name="Gráfico 15" descr="Engranaje simple">
              <a:extLst>
                <a:ext uri="{FF2B5EF4-FFF2-40B4-BE49-F238E27FC236}">
                  <a16:creationId xmlns:a16="http://schemas.microsoft.com/office/drawing/2014/main" id="{59607E3E-29E0-44E4-899A-0955FA4D3671}"/>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625457" y="4024986"/>
              <a:ext cx="1620000" cy="1620000"/>
            </a:xfrm>
            <a:prstGeom prst="rect">
              <a:avLst/>
            </a:prstGeom>
          </p:spPr>
        </p:pic>
        <p:pic>
          <p:nvPicPr>
            <p:cNvPr id="17" name="Gráfico 16" descr="Engranaje simple">
              <a:extLst>
                <a:ext uri="{FF2B5EF4-FFF2-40B4-BE49-F238E27FC236}">
                  <a16:creationId xmlns:a16="http://schemas.microsoft.com/office/drawing/2014/main" id="{AD4251FC-462A-4B83-9F84-2358E52E31E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3226710" y="1355170"/>
              <a:ext cx="1728000" cy="1728000"/>
            </a:xfrm>
            <a:prstGeom prst="rect">
              <a:avLst/>
            </a:prstGeom>
          </p:spPr>
        </p:pic>
      </p:grpSp>
      <p:pic>
        <p:nvPicPr>
          <p:cNvPr id="8" name="Imagen 7"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Imagen 8"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ángulo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ángulo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680322" y="609597"/>
            <a:ext cx="9613858" cy="3592750"/>
          </a:xfrm>
        </p:spPr>
        <p:txBody>
          <a:bodyPr rtlCol="0" anchor="ctr"/>
          <a:lstStyle>
            <a:lvl1pPr>
              <a:defRPr sz="3200"/>
            </a:lvl1pPr>
          </a:lstStyle>
          <a:p>
            <a:pPr rtl="0"/>
            <a:r>
              <a:rPr lang="es-ES" noProof="0"/>
              <a:t>Haga clic para modificar el estilo de título del patrón</a:t>
            </a:r>
            <a:endParaRPr lang="es-ES" noProof="0" dirty="0"/>
          </a:p>
        </p:txBody>
      </p:sp>
      <p:sp>
        <p:nvSpPr>
          <p:cNvPr id="4" name="Marcador de posición de texto 3"/>
          <p:cNvSpPr>
            <a:spLocks noGrp="1"/>
          </p:cNvSpPr>
          <p:nvPr>
            <p:ph type="body" sz="half" idx="2"/>
          </p:nvPr>
        </p:nvSpPr>
        <p:spPr>
          <a:xfrm>
            <a:off x="680322" y="4711615"/>
            <a:ext cx="9613859" cy="1090789"/>
          </a:xfrm>
        </p:spPr>
        <p:txBody>
          <a:bodyPr rtlCol="0"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EFF8CC0B-C2C3-4546-9B0B-DD4DE162BEBB}" type="datetime1">
              <a:rPr lang="es-ES" noProof="0" smtClean="0"/>
              <a:t>31/05/2023</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Agregue un pie de página</a:t>
            </a:r>
          </a:p>
        </p:txBody>
      </p:sp>
      <p:sp>
        <p:nvSpPr>
          <p:cNvPr id="7" name="Marcador de posición de número de diapositiva 6"/>
          <p:cNvSpPr>
            <a:spLocks noGrp="1"/>
          </p:cNvSpPr>
          <p:nvPr>
            <p:ph type="sldNum" sz="quarter" idx="12"/>
          </p:nvPr>
        </p:nvSpPr>
        <p:spPr>
          <a:xfrm>
            <a:off x="10729455" y="4711615"/>
            <a:ext cx="1154151" cy="1090789"/>
          </a:xfrm>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2514006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 con título">
    <p:spTree>
      <p:nvGrpSpPr>
        <p:cNvPr id="1" name=""/>
        <p:cNvGrpSpPr/>
        <p:nvPr/>
      </p:nvGrpSpPr>
      <p:grpSpPr>
        <a:xfrm>
          <a:off x="0" y="0"/>
          <a:ext cx="0" cy="0"/>
          <a:chOff x="0" y="0"/>
          <a:chExt cx="0" cy="0"/>
        </a:xfrm>
      </p:grpSpPr>
      <p:grpSp>
        <p:nvGrpSpPr>
          <p:cNvPr id="18" name="Grupo 17">
            <a:extLst>
              <a:ext uri="{FF2B5EF4-FFF2-40B4-BE49-F238E27FC236}">
                <a16:creationId xmlns:a16="http://schemas.microsoft.com/office/drawing/2014/main" id="{D7FCAB52-C8F0-4659-9B95-C792632631CE}"/>
              </a:ext>
            </a:extLst>
          </p:cNvPr>
          <p:cNvGrpSpPr/>
          <p:nvPr userDrawn="1"/>
        </p:nvGrpSpPr>
        <p:grpSpPr bwMode="ltGray">
          <a:xfrm rot="5400000">
            <a:off x="7251814" y="1766245"/>
            <a:ext cx="4959501" cy="5224009"/>
            <a:chOff x="7232499" y="-159283"/>
            <a:chExt cx="4959501" cy="5224009"/>
          </a:xfrm>
          <a:solidFill>
            <a:srgbClr val="76280B">
              <a:alpha val="60000"/>
            </a:srgbClr>
          </a:solidFill>
        </p:grpSpPr>
        <p:pic>
          <p:nvPicPr>
            <p:cNvPr id="19" name="Gráfico 18" descr="Engranaje simple">
              <a:extLst>
                <a:ext uri="{FF2B5EF4-FFF2-40B4-BE49-F238E27FC236}">
                  <a16:creationId xmlns:a16="http://schemas.microsoft.com/office/drawing/2014/main" id="{5E98770F-9E46-4F69-9A76-F671813AF579}"/>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8078" r="23442"/>
            <a:stretch/>
          </p:blipFill>
          <p:spPr bwMode="ltGray">
            <a:xfrm>
              <a:off x="8994950" y="0"/>
              <a:ext cx="3197050" cy="3421066"/>
            </a:xfrm>
            <a:prstGeom prst="rect">
              <a:avLst/>
            </a:prstGeom>
          </p:spPr>
        </p:pic>
        <p:pic>
          <p:nvPicPr>
            <p:cNvPr id="20" name="Gráfico 19" descr="Engranaje simple">
              <a:extLst>
                <a:ext uri="{FF2B5EF4-FFF2-40B4-BE49-F238E27FC236}">
                  <a16:creationId xmlns:a16="http://schemas.microsoft.com/office/drawing/2014/main" id="{F08BF8CF-C3C2-4767-B88B-DE07E6A628E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7232499" y="667872"/>
              <a:ext cx="2880000" cy="2880000"/>
            </a:xfrm>
            <a:prstGeom prst="rect">
              <a:avLst/>
            </a:prstGeom>
          </p:spPr>
        </p:pic>
        <p:pic>
          <p:nvPicPr>
            <p:cNvPr id="21" name="Gráfico 20" descr="Engranaje simple">
              <a:extLst>
                <a:ext uri="{FF2B5EF4-FFF2-40B4-BE49-F238E27FC236}">
                  <a16:creationId xmlns:a16="http://schemas.microsoft.com/office/drawing/2014/main" id="{E63AFEB7-4AAE-448E-8B0B-C2F2287771A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746667" y="2184726"/>
              <a:ext cx="2880000" cy="2880000"/>
            </a:xfrm>
            <a:prstGeom prst="rect">
              <a:avLst/>
            </a:prstGeom>
          </p:spPr>
        </p:pic>
        <p:pic>
          <p:nvPicPr>
            <p:cNvPr id="22" name="Gráfico 21" descr="Engranaje simple">
              <a:extLst>
                <a:ext uri="{FF2B5EF4-FFF2-40B4-BE49-F238E27FC236}">
                  <a16:creationId xmlns:a16="http://schemas.microsoft.com/office/drawing/2014/main" id="{E279C731-1AAF-453A-94B0-6CC29203950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501643" y="-159283"/>
              <a:ext cx="1620000" cy="1620000"/>
            </a:xfrm>
            <a:prstGeom prst="rect">
              <a:avLst/>
            </a:prstGeom>
          </p:spPr>
        </p:pic>
      </p:grpSp>
      <p:pic>
        <p:nvPicPr>
          <p:cNvPr id="11" name="Imagen 10"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Imagen 12"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ángulo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ángulo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1127856" y="609598"/>
            <a:ext cx="8718877" cy="3036061"/>
          </a:xfrm>
        </p:spPr>
        <p:txBody>
          <a:bodyPr rtlCol="0" anchor="ctr"/>
          <a:lstStyle>
            <a:lvl1pPr>
              <a:defRPr sz="3200"/>
            </a:lvl1pPr>
          </a:lstStyle>
          <a:p>
            <a:pPr rtl="0"/>
            <a:r>
              <a:rPr lang="es-ES" noProof="0"/>
              <a:t>Haga clic para modificar el estilo de título del patrón</a:t>
            </a:r>
            <a:endParaRPr lang="es-ES" noProof="0" dirty="0"/>
          </a:p>
        </p:txBody>
      </p:sp>
      <p:sp>
        <p:nvSpPr>
          <p:cNvPr id="12" name="Marcador de posición de texto 3"/>
          <p:cNvSpPr>
            <a:spLocks noGrp="1"/>
          </p:cNvSpPr>
          <p:nvPr>
            <p:ph type="body" sz="half" idx="13"/>
          </p:nvPr>
        </p:nvSpPr>
        <p:spPr>
          <a:xfrm>
            <a:off x="1402288" y="3653379"/>
            <a:ext cx="8156579" cy="548968"/>
          </a:xfrm>
        </p:spPr>
        <p:txBody>
          <a:bodyPr rtlCol="0"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4" name="Marcador de posición de texto 3"/>
          <p:cNvSpPr>
            <a:spLocks noGrp="1"/>
          </p:cNvSpPr>
          <p:nvPr>
            <p:ph type="body" sz="half" idx="2"/>
          </p:nvPr>
        </p:nvSpPr>
        <p:spPr>
          <a:xfrm>
            <a:off x="680322" y="4711615"/>
            <a:ext cx="9613859" cy="1090789"/>
          </a:xfrm>
        </p:spPr>
        <p:txBody>
          <a:bodyPr rtlCol="0"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p:txBody>
          <a:bodyPr rtlCol="0"/>
          <a:lstStyle/>
          <a:p>
            <a:pPr rtl="0"/>
            <a:fld id="{77E66403-21E8-4414-9317-2F381F0EC5E4}" type="datetime1">
              <a:rPr lang="es-ES" noProof="0" smtClean="0"/>
              <a:t>31/05/2023</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Agregar un pie de página</a:t>
            </a:r>
          </a:p>
        </p:txBody>
      </p:sp>
      <p:sp>
        <p:nvSpPr>
          <p:cNvPr id="7" name="Marcador de posición de número de diapositiva 6"/>
          <p:cNvSpPr>
            <a:spLocks noGrp="1"/>
          </p:cNvSpPr>
          <p:nvPr>
            <p:ph type="sldNum" sz="quarter" idx="12"/>
          </p:nvPr>
        </p:nvSpPr>
        <p:spPr>
          <a:xfrm>
            <a:off x="10729455" y="4709925"/>
            <a:ext cx="1154151" cy="1090789"/>
          </a:xfrm>
        </p:spPr>
        <p:txBody>
          <a:bodyPr rtlCol="0"/>
          <a:lstStyle/>
          <a:p>
            <a:pPr rtl="0"/>
            <a:fld id="{9E3FA76C-C565-46B6-8652-D75785E2521F}" type="slidenum">
              <a:rPr lang="es-ES" noProof="0" smtClean="0"/>
              <a:t>‹Nº›</a:t>
            </a:fld>
            <a:endParaRPr lang="es-ES" noProof="0" dirty="0"/>
          </a:p>
        </p:txBody>
      </p:sp>
      <p:sp>
        <p:nvSpPr>
          <p:cNvPr id="16" name="Cuadro de texto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rtl="0"/>
            <a:r>
              <a:rPr lang="es-ES" sz="7200" noProof="0" dirty="0">
                <a:solidFill>
                  <a:schemeClr val="tx1"/>
                </a:solidFill>
                <a:effectLst/>
              </a:rPr>
              <a:t>“</a:t>
            </a:r>
          </a:p>
        </p:txBody>
      </p:sp>
      <p:sp>
        <p:nvSpPr>
          <p:cNvPr id="17" name="Cuadro de texto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s-ES" sz="7200" noProof="0" dirty="0">
                <a:solidFill>
                  <a:schemeClr val="tx1"/>
                </a:solidFill>
                <a:effectLst/>
              </a:rPr>
              <a:t>”</a:t>
            </a:r>
          </a:p>
        </p:txBody>
      </p:sp>
    </p:spTree>
    <p:extLst>
      <p:ext uri="{BB962C8B-B14F-4D97-AF65-F5344CB8AC3E}">
        <p14:creationId xmlns:p14="http://schemas.microsoft.com/office/powerpoint/2010/main" val="3331322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grpSp>
        <p:nvGrpSpPr>
          <p:cNvPr id="10" name="Grupo 9">
            <a:extLst>
              <a:ext uri="{FF2B5EF4-FFF2-40B4-BE49-F238E27FC236}">
                <a16:creationId xmlns:a16="http://schemas.microsoft.com/office/drawing/2014/main" id="{8CB2BD5A-C0EC-4AC1-BBF1-851D8321B964}"/>
              </a:ext>
            </a:extLst>
          </p:cNvPr>
          <p:cNvGrpSpPr/>
          <p:nvPr userDrawn="1"/>
        </p:nvGrpSpPr>
        <p:grpSpPr>
          <a:xfrm rot="5400000">
            <a:off x="188826" y="1282475"/>
            <a:ext cx="5378800" cy="5588856"/>
            <a:chOff x="-424090" y="303112"/>
            <a:chExt cx="5378800" cy="5588856"/>
          </a:xfrm>
          <a:solidFill>
            <a:srgbClr val="F6BF73">
              <a:alpha val="30196"/>
            </a:srgbClr>
          </a:solidFill>
        </p:grpSpPr>
        <p:pic>
          <p:nvPicPr>
            <p:cNvPr id="13" name="Gráfico 12" descr="Engranaje simple">
              <a:extLst>
                <a:ext uri="{FF2B5EF4-FFF2-40B4-BE49-F238E27FC236}">
                  <a16:creationId xmlns:a16="http://schemas.microsoft.com/office/drawing/2014/main" id="{538A56DB-6938-460F-9BB3-A0A34C234B32}"/>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3195" t="12276" r="8371" b="1368"/>
            <a:stretch/>
          </p:blipFill>
          <p:spPr>
            <a:xfrm rot="5400000">
              <a:off x="1442081" y="2451153"/>
              <a:ext cx="3275424" cy="3606205"/>
            </a:xfrm>
            <a:prstGeom prst="rect">
              <a:avLst/>
            </a:prstGeom>
          </p:spPr>
        </p:pic>
        <p:pic>
          <p:nvPicPr>
            <p:cNvPr id="14" name="Gráfico 13" descr="Engranaje simple">
              <a:extLst>
                <a:ext uri="{FF2B5EF4-FFF2-40B4-BE49-F238E27FC236}">
                  <a16:creationId xmlns:a16="http://schemas.microsoft.com/office/drawing/2014/main" id="{E2A1D679-9D00-4DC7-82EC-B6C33270E7F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092764" y="303112"/>
              <a:ext cx="2880000" cy="2880000"/>
            </a:xfrm>
            <a:prstGeom prst="rect">
              <a:avLst/>
            </a:prstGeom>
          </p:spPr>
        </p:pic>
        <p:pic>
          <p:nvPicPr>
            <p:cNvPr id="15" name="Gráfico 14" descr="Engranaje simple">
              <a:extLst>
                <a:ext uri="{FF2B5EF4-FFF2-40B4-BE49-F238E27FC236}">
                  <a16:creationId xmlns:a16="http://schemas.microsoft.com/office/drawing/2014/main" id="{8DFB6E86-77FA-4731-B7FA-5A63254A3E6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424090" y="1817280"/>
              <a:ext cx="2880000" cy="2880000"/>
            </a:xfrm>
            <a:prstGeom prst="rect">
              <a:avLst/>
            </a:prstGeom>
          </p:spPr>
        </p:pic>
        <p:pic>
          <p:nvPicPr>
            <p:cNvPr id="16" name="Gráfico 15" descr="Engranaje simple">
              <a:extLst>
                <a:ext uri="{FF2B5EF4-FFF2-40B4-BE49-F238E27FC236}">
                  <a16:creationId xmlns:a16="http://schemas.microsoft.com/office/drawing/2014/main" id="{982D40F0-DDB8-45E0-B9D1-5964842C730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625457" y="4024986"/>
              <a:ext cx="1620000" cy="1620000"/>
            </a:xfrm>
            <a:prstGeom prst="rect">
              <a:avLst/>
            </a:prstGeom>
          </p:spPr>
        </p:pic>
        <p:pic>
          <p:nvPicPr>
            <p:cNvPr id="17" name="Gráfico 16" descr="Engranaje simple">
              <a:extLst>
                <a:ext uri="{FF2B5EF4-FFF2-40B4-BE49-F238E27FC236}">
                  <a16:creationId xmlns:a16="http://schemas.microsoft.com/office/drawing/2014/main" id="{D744A42C-4948-489C-8EB2-12C65C47E90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3226710" y="1355170"/>
              <a:ext cx="1728000" cy="1728000"/>
            </a:xfrm>
            <a:prstGeom prst="rect">
              <a:avLst/>
            </a:prstGeom>
          </p:spPr>
        </p:pic>
      </p:grpSp>
      <p:pic>
        <p:nvPicPr>
          <p:cNvPr id="9" name="Imagen 8"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4189" y="5928628"/>
            <a:ext cx="10437812" cy="321164"/>
          </a:xfrm>
          <a:prstGeom prst="rect">
            <a:avLst/>
          </a:prstGeom>
        </p:spPr>
      </p:pic>
      <p:sp>
        <p:nvSpPr>
          <p:cNvPr id="11" name="Rectángulo 10"/>
          <p:cNvSpPr/>
          <p:nvPr/>
        </p:nvSpPr>
        <p:spPr bwMode="ltGray">
          <a:xfrm>
            <a:off x="1754188"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ángulo 11"/>
          <p:cNvSpPr/>
          <p:nvPr/>
        </p:nvSpPr>
        <p:spPr>
          <a:xfrm>
            <a:off x="-4931" y="4556102"/>
            <a:ext cx="1602997" cy="1368198"/>
          </a:xfrm>
          <a:prstGeom prst="rect">
            <a:avLst/>
          </a:prstGeom>
          <a:solidFill>
            <a:srgbClr val="942D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2177332" y="4711615"/>
            <a:ext cx="9613862" cy="588535"/>
          </a:xfrm>
        </p:spPr>
        <p:txBody>
          <a:bodyPr rtlCol="0" anchor="b"/>
          <a:lstStyle>
            <a:lvl1pPr>
              <a:defRPr sz="3200"/>
            </a:lvl1pPr>
          </a:lstStyle>
          <a:p>
            <a:pPr rtl="0"/>
            <a:r>
              <a:rPr lang="es-ES" noProof="0"/>
              <a:t>Haga clic para modificar el estilo de título del patrón</a:t>
            </a:r>
            <a:endParaRPr lang="es-ES" noProof="0" dirty="0"/>
          </a:p>
        </p:txBody>
      </p:sp>
      <p:sp>
        <p:nvSpPr>
          <p:cNvPr id="4" name="Marcador de posición de texto 3"/>
          <p:cNvSpPr>
            <a:spLocks noGrp="1"/>
          </p:cNvSpPr>
          <p:nvPr>
            <p:ph type="body" sz="half" idx="2"/>
          </p:nvPr>
        </p:nvSpPr>
        <p:spPr>
          <a:xfrm>
            <a:off x="2177333" y="5300149"/>
            <a:ext cx="9613862" cy="502255"/>
          </a:xfrm>
        </p:spPr>
        <p:txBody>
          <a:bodyPr rtlCol="0"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ES" noProof="0"/>
              <a:t>Haga clic para modificar los estilos de texto del patrón</a:t>
            </a:r>
          </a:p>
        </p:txBody>
      </p:sp>
      <p:sp>
        <p:nvSpPr>
          <p:cNvPr id="5" name="Marcador de fecha 4"/>
          <p:cNvSpPr>
            <a:spLocks noGrp="1"/>
          </p:cNvSpPr>
          <p:nvPr>
            <p:ph type="dt" sz="half" idx="10"/>
          </p:nvPr>
        </p:nvSpPr>
        <p:spPr>
          <a:xfrm>
            <a:off x="9047994" y="5936187"/>
            <a:ext cx="2743200" cy="365125"/>
          </a:xfrm>
        </p:spPr>
        <p:txBody>
          <a:bodyPr rtlCol="0"/>
          <a:lstStyle/>
          <a:p>
            <a:pPr rtl="0"/>
            <a:fld id="{DA3D612B-8850-44D9-B9B7-4E9774D0618A}" type="datetime1">
              <a:rPr lang="es-ES" noProof="0" smtClean="0"/>
              <a:t>31/05/2023</a:t>
            </a:fld>
            <a:endParaRPr lang="es-ES" noProof="0" dirty="0"/>
          </a:p>
        </p:txBody>
      </p:sp>
      <p:sp>
        <p:nvSpPr>
          <p:cNvPr id="6" name="Marcador de pie de página 5"/>
          <p:cNvSpPr>
            <a:spLocks noGrp="1"/>
          </p:cNvSpPr>
          <p:nvPr>
            <p:ph type="ftr" sz="quarter" idx="11"/>
          </p:nvPr>
        </p:nvSpPr>
        <p:spPr>
          <a:xfrm>
            <a:off x="2177334" y="5936188"/>
            <a:ext cx="6870660" cy="365125"/>
          </a:xfrm>
        </p:spPr>
        <p:txBody>
          <a:bodyPr rtlCol="0"/>
          <a:lstStyle/>
          <a:p>
            <a:pPr rtl="0"/>
            <a:r>
              <a:rPr lang="es-ES" noProof="0" dirty="0"/>
              <a:t>Agregue un pie de página</a:t>
            </a:r>
          </a:p>
        </p:txBody>
      </p:sp>
      <p:sp>
        <p:nvSpPr>
          <p:cNvPr id="7" name="Marcador de posición de número de diapositiva 6"/>
          <p:cNvSpPr>
            <a:spLocks noGrp="1"/>
          </p:cNvSpPr>
          <p:nvPr>
            <p:ph type="sldNum" sz="quarter" idx="12"/>
          </p:nvPr>
        </p:nvSpPr>
        <p:spPr>
          <a:xfrm>
            <a:off x="138697" y="4698039"/>
            <a:ext cx="1154151" cy="1090789"/>
          </a:xfrm>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15689363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grpSp>
        <p:nvGrpSpPr>
          <p:cNvPr id="23" name="Grupo 22">
            <a:extLst>
              <a:ext uri="{FF2B5EF4-FFF2-40B4-BE49-F238E27FC236}">
                <a16:creationId xmlns:a16="http://schemas.microsoft.com/office/drawing/2014/main" id="{BFC60FB4-27C2-4896-9B64-2DFE33815CE2}"/>
              </a:ext>
            </a:extLst>
          </p:cNvPr>
          <p:cNvGrpSpPr/>
          <p:nvPr userDrawn="1"/>
        </p:nvGrpSpPr>
        <p:grpSpPr bwMode="ltGray">
          <a:xfrm>
            <a:off x="7232499" y="-159283"/>
            <a:ext cx="4959501" cy="5224009"/>
            <a:chOff x="7232499" y="-159283"/>
            <a:chExt cx="4959501" cy="5224009"/>
          </a:xfrm>
          <a:solidFill>
            <a:srgbClr val="76280B">
              <a:alpha val="60000"/>
            </a:srgbClr>
          </a:solidFill>
        </p:grpSpPr>
        <p:pic>
          <p:nvPicPr>
            <p:cNvPr id="24" name="Gráfico 23" descr="Engranaje simple">
              <a:extLst>
                <a:ext uri="{FF2B5EF4-FFF2-40B4-BE49-F238E27FC236}">
                  <a16:creationId xmlns:a16="http://schemas.microsoft.com/office/drawing/2014/main" id="{EE89D477-BED5-4149-965A-0C122D97A012}"/>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8078" r="23442"/>
            <a:stretch/>
          </p:blipFill>
          <p:spPr bwMode="ltGray">
            <a:xfrm>
              <a:off x="8994950" y="0"/>
              <a:ext cx="3197050" cy="3421066"/>
            </a:xfrm>
            <a:prstGeom prst="rect">
              <a:avLst/>
            </a:prstGeom>
          </p:spPr>
        </p:pic>
        <p:pic>
          <p:nvPicPr>
            <p:cNvPr id="25" name="Gráfico 24" descr="Engranaje simple">
              <a:extLst>
                <a:ext uri="{FF2B5EF4-FFF2-40B4-BE49-F238E27FC236}">
                  <a16:creationId xmlns:a16="http://schemas.microsoft.com/office/drawing/2014/main" id="{5CCE09A4-D09F-43A2-8459-2E9D3E96029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7232499" y="667872"/>
              <a:ext cx="2880000" cy="2880000"/>
            </a:xfrm>
            <a:prstGeom prst="rect">
              <a:avLst/>
            </a:prstGeom>
          </p:spPr>
        </p:pic>
        <p:pic>
          <p:nvPicPr>
            <p:cNvPr id="26" name="Gráfico 25" descr="Engranaje simple">
              <a:extLst>
                <a:ext uri="{FF2B5EF4-FFF2-40B4-BE49-F238E27FC236}">
                  <a16:creationId xmlns:a16="http://schemas.microsoft.com/office/drawing/2014/main" id="{9A46A1B3-2A0B-4FFE-AE15-A11187E434D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746667" y="2184726"/>
              <a:ext cx="2880000" cy="2880000"/>
            </a:xfrm>
            <a:prstGeom prst="rect">
              <a:avLst/>
            </a:prstGeom>
          </p:spPr>
        </p:pic>
        <p:pic>
          <p:nvPicPr>
            <p:cNvPr id="27" name="Gráfico 26" descr="Engranaje simple">
              <a:extLst>
                <a:ext uri="{FF2B5EF4-FFF2-40B4-BE49-F238E27FC236}">
                  <a16:creationId xmlns:a16="http://schemas.microsoft.com/office/drawing/2014/main" id="{D4F4A02A-94BC-4984-A372-3B77FC854C2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501643" y="-159283"/>
              <a:ext cx="1620000" cy="1620000"/>
            </a:xfrm>
            <a:prstGeom prst="rect">
              <a:avLst/>
            </a:prstGeom>
          </p:spPr>
        </p:pic>
      </p:grpSp>
      <p:pic>
        <p:nvPicPr>
          <p:cNvPr id="13" name="Imagen 12"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Imagen 13"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ángulo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ángulo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ítulo 1"/>
          <p:cNvSpPr>
            <a:spLocks noGrp="1"/>
          </p:cNvSpPr>
          <p:nvPr>
            <p:ph type="title"/>
          </p:nvPr>
        </p:nvSpPr>
        <p:spPr>
          <a:xfrm>
            <a:off x="669222" y="753228"/>
            <a:ext cx="9624960" cy="1080938"/>
          </a:xfrm>
        </p:spPr>
        <p:txBody>
          <a:bodyPr rtlCol="0"/>
          <a:lstStyle/>
          <a:p>
            <a:pPr rtl="0"/>
            <a:r>
              <a:rPr lang="es-ES" noProof="0"/>
              <a:t>Haga clic para modificar el estilo de título del patrón</a:t>
            </a:r>
            <a:endParaRPr lang="es-ES" noProof="0" dirty="0"/>
          </a:p>
        </p:txBody>
      </p:sp>
      <p:sp>
        <p:nvSpPr>
          <p:cNvPr id="7" name="Marcador de posición de texto 2"/>
          <p:cNvSpPr>
            <a:spLocks noGrp="1"/>
          </p:cNvSpPr>
          <p:nvPr>
            <p:ph type="body" idx="1"/>
          </p:nvPr>
        </p:nvSpPr>
        <p:spPr>
          <a:xfrm>
            <a:off x="660946" y="2336873"/>
            <a:ext cx="3070034"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8" name="Marcador de posición de texto 3"/>
          <p:cNvSpPr>
            <a:spLocks noGrp="1"/>
          </p:cNvSpPr>
          <p:nvPr>
            <p:ph type="body" sz="half" idx="15"/>
          </p:nvPr>
        </p:nvSpPr>
        <p:spPr>
          <a:xfrm>
            <a:off x="680322" y="3022673"/>
            <a:ext cx="3049702" cy="2913513"/>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9" name="Marcador de posición de texto 4"/>
          <p:cNvSpPr>
            <a:spLocks noGrp="1"/>
          </p:cNvSpPr>
          <p:nvPr>
            <p:ph type="body" sz="quarter" idx="3"/>
          </p:nvPr>
        </p:nvSpPr>
        <p:spPr>
          <a:xfrm>
            <a:off x="3956025" y="2336873"/>
            <a:ext cx="3063240"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10" name="Marcador de posición de texto 3"/>
          <p:cNvSpPr>
            <a:spLocks noGrp="1"/>
          </p:cNvSpPr>
          <p:nvPr>
            <p:ph type="body" sz="half" idx="16"/>
          </p:nvPr>
        </p:nvSpPr>
        <p:spPr>
          <a:xfrm>
            <a:off x="3945470" y="3022673"/>
            <a:ext cx="3063240" cy="2913513"/>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11" name="Marcador de posición de texto 4"/>
          <p:cNvSpPr>
            <a:spLocks noGrp="1"/>
          </p:cNvSpPr>
          <p:nvPr>
            <p:ph type="body" sz="quarter" idx="13"/>
          </p:nvPr>
        </p:nvSpPr>
        <p:spPr>
          <a:xfrm>
            <a:off x="7224156" y="2336873"/>
            <a:ext cx="3070025"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12" name="Marcador de posición de texto 3"/>
          <p:cNvSpPr>
            <a:spLocks noGrp="1"/>
          </p:cNvSpPr>
          <p:nvPr>
            <p:ph type="body" sz="half" idx="17"/>
          </p:nvPr>
        </p:nvSpPr>
        <p:spPr>
          <a:xfrm>
            <a:off x="7224156" y="3022673"/>
            <a:ext cx="3070025" cy="2913513"/>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3" name="Marcador de fecha 2"/>
          <p:cNvSpPr>
            <a:spLocks noGrp="1"/>
          </p:cNvSpPr>
          <p:nvPr>
            <p:ph type="dt" sz="half" idx="10"/>
          </p:nvPr>
        </p:nvSpPr>
        <p:spPr/>
        <p:txBody>
          <a:bodyPr rtlCol="0"/>
          <a:lstStyle/>
          <a:p>
            <a:pPr rtl="0"/>
            <a:fld id="{3495D60D-E522-4993-A3B2-B0032B6112A1}" type="datetime1">
              <a:rPr lang="es-ES" noProof="0" smtClean="0"/>
              <a:t>31/05/2023</a:t>
            </a:fld>
            <a:endParaRPr lang="es-ES" noProof="0" dirty="0"/>
          </a:p>
        </p:txBody>
      </p:sp>
      <p:sp>
        <p:nvSpPr>
          <p:cNvPr id="4" name="Marcador de pie de página 3"/>
          <p:cNvSpPr>
            <a:spLocks noGrp="1"/>
          </p:cNvSpPr>
          <p:nvPr>
            <p:ph type="ftr" sz="quarter" idx="11"/>
          </p:nvPr>
        </p:nvSpPr>
        <p:spPr/>
        <p:txBody>
          <a:bodyPr rtlCol="0"/>
          <a:lstStyle/>
          <a:p>
            <a:pPr rtl="0"/>
            <a:r>
              <a:rPr lang="es-ES" noProof="0" dirty="0"/>
              <a:t>Agregue un pie de página</a:t>
            </a:r>
          </a:p>
        </p:txBody>
      </p:sp>
      <p:sp>
        <p:nvSpPr>
          <p:cNvPr id="5" name="Marcador de posición de número de diapositiva 4"/>
          <p:cNvSpPr>
            <a:spLocks noGrp="1"/>
          </p:cNvSpPr>
          <p:nvPr>
            <p:ph type="sldNum" sz="quarter" idx="12"/>
          </p:nvPr>
        </p:nvSpPr>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3252837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lumna 1_3">
    <p:spTree>
      <p:nvGrpSpPr>
        <p:cNvPr id="1" name=""/>
        <p:cNvGrpSpPr/>
        <p:nvPr/>
      </p:nvGrpSpPr>
      <p:grpSpPr>
        <a:xfrm>
          <a:off x="0" y="0"/>
          <a:ext cx="0" cy="0"/>
          <a:chOff x="0" y="0"/>
          <a:chExt cx="0" cy="0"/>
        </a:xfrm>
      </p:grpSpPr>
      <p:grpSp>
        <p:nvGrpSpPr>
          <p:cNvPr id="18" name="Grupo 17">
            <a:extLst>
              <a:ext uri="{FF2B5EF4-FFF2-40B4-BE49-F238E27FC236}">
                <a16:creationId xmlns:a16="http://schemas.microsoft.com/office/drawing/2014/main" id="{D1F89FDF-9788-47AD-B230-0314E7C8D087}"/>
              </a:ext>
            </a:extLst>
          </p:cNvPr>
          <p:cNvGrpSpPr/>
          <p:nvPr userDrawn="1"/>
        </p:nvGrpSpPr>
        <p:grpSpPr>
          <a:xfrm rot="10800000">
            <a:off x="99308" y="75467"/>
            <a:ext cx="5378800" cy="5588856"/>
            <a:chOff x="-424090" y="303112"/>
            <a:chExt cx="5378800" cy="5588856"/>
          </a:xfrm>
          <a:solidFill>
            <a:srgbClr val="F6BF73">
              <a:alpha val="30196"/>
            </a:srgbClr>
          </a:solidFill>
        </p:grpSpPr>
        <p:pic>
          <p:nvPicPr>
            <p:cNvPr id="19" name="Gráfico 18" descr="Engranaje simple">
              <a:extLst>
                <a:ext uri="{FF2B5EF4-FFF2-40B4-BE49-F238E27FC236}">
                  <a16:creationId xmlns:a16="http://schemas.microsoft.com/office/drawing/2014/main" id="{9CD6B783-A97E-437E-B4E2-F7D761F0A2EB}"/>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3195" t="12276" r="8371" b="1368"/>
            <a:stretch/>
          </p:blipFill>
          <p:spPr>
            <a:xfrm rot="5400000">
              <a:off x="1442081" y="2451153"/>
              <a:ext cx="3275424" cy="3606205"/>
            </a:xfrm>
            <a:prstGeom prst="rect">
              <a:avLst/>
            </a:prstGeom>
          </p:spPr>
        </p:pic>
        <p:pic>
          <p:nvPicPr>
            <p:cNvPr id="20" name="Gráfico 19" descr="Engranaje simple">
              <a:extLst>
                <a:ext uri="{FF2B5EF4-FFF2-40B4-BE49-F238E27FC236}">
                  <a16:creationId xmlns:a16="http://schemas.microsoft.com/office/drawing/2014/main" id="{4699BB72-0480-4165-8D15-316CEED8CEB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092764" y="303112"/>
              <a:ext cx="2880000" cy="2880000"/>
            </a:xfrm>
            <a:prstGeom prst="rect">
              <a:avLst/>
            </a:prstGeom>
          </p:spPr>
        </p:pic>
        <p:pic>
          <p:nvPicPr>
            <p:cNvPr id="21" name="Gráfico 20" descr="Engranaje simple">
              <a:extLst>
                <a:ext uri="{FF2B5EF4-FFF2-40B4-BE49-F238E27FC236}">
                  <a16:creationId xmlns:a16="http://schemas.microsoft.com/office/drawing/2014/main" id="{685C07D9-1911-4085-8555-C992A61B10C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424090" y="1817280"/>
              <a:ext cx="2880000" cy="2880000"/>
            </a:xfrm>
            <a:prstGeom prst="rect">
              <a:avLst/>
            </a:prstGeom>
          </p:spPr>
        </p:pic>
        <p:pic>
          <p:nvPicPr>
            <p:cNvPr id="22" name="Gráfico 21" descr="Engranaje simple">
              <a:extLst>
                <a:ext uri="{FF2B5EF4-FFF2-40B4-BE49-F238E27FC236}">
                  <a16:creationId xmlns:a16="http://schemas.microsoft.com/office/drawing/2014/main" id="{D621B3C3-2371-4ED0-BC1D-87AABF852BD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625457" y="4024986"/>
              <a:ext cx="1620000" cy="1620000"/>
            </a:xfrm>
            <a:prstGeom prst="rect">
              <a:avLst/>
            </a:prstGeom>
          </p:spPr>
        </p:pic>
        <p:pic>
          <p:nvPicPr>
            <p:cNvPr id="23" name="Gráfico 22" descr="Engranaje simple">
              <a:extLst>
                <a:ext uri="{FF2B5EF4-FFF2-40B4-BE49-F238E27FC236}">
                  <a16:creationId xmlns:a16="http://schemas.microsoft.com/office/drawing/2014/main" id="{D7D15287-50FE-4441-BA06-D454D73F7EF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3226710" y="1355170"/>
              <a:ext cx="1728000" cy="1728000"/>
            </a:xfrm>
            <a:prstGeom prst="rect">
              <a:avLst/>
            </a:prstGeom>
          </p:spPr>
        </p:pic>
      </p:grpSp>
      <p:pic>
        <p:nvPicPr>
          <p:cNvPr id="13" name="Imagen 12"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43076" y="1970240"/>
            <a:ext cx="10437812" cy="321164"/>
          </a:xfrm>
          <a:prstGeom prst="rect">
            <a:avLst/>
          </a:prstGeom>
        </p:spPr>
      </p:pic>
      <p:pic>
        <p:nvPicPr>
          <p:cNvPr id="14" name="Imagen 13"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ángulo 15"/>
          <p:cNvSpPr/>
          <p:nvPr/>
        </p:nvSpPr>
        <p:spPr bwMode="ltGray">
          <a:xfrm>
            <a:off x="175260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ángulo 16"/>
          <p:cNvSpPr/>
          <p:nvPr/>
        </p:nvSpPr>
        <p:spPr>
          <a:xfrm>
            <a:off x="13077" y="609600"/>
            <a:ext cx="1602997" cy="1368198"/>
          </a:xfrm>
          <a:prstGeom prst="rect">
            <a:avLst/>
          </a:prstGeom>
          <a:solidFill>
            <a:srgbClr val="942D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3" name="Marcador de fecha 2"/>
          <p:cNvSpPr>
            <a:spLocks noGrp="1"/>
          </p:cNvSpPr>
          <p:nvPr>
            <p:ph type="dt" sz="half" idx="10"/>
          </p:nvPr>
        </p:nvSpPr>
        <p:spPr>
          <a:xfrm>
            <a:off x="8989256" y="5936187"/>
            <a:ext cx="2743200" cy="365125"/>
          </a:xfrm>
        </p:spPr>
        <p:txBody>
          <a:bodyPr rtlCol="0"/>
          <a:lstStyle/>
          <a:p>
            <a:pPr rtl="0"/>
            <a:fld id="{AA4402BC-998A-469E-9199-2330C1BDCB66}" type="datetime1">
              <a:rPr lang="es-ES" noProof="0" smtClean="0"/>
              <a:t>31/05/2023</a:t>
            </a:fld>
            <a:endParaRPr lang="es-ES" noProof="0" dirty="0"/>
          </a:p>
        </p:txBody>
      </p:sp>
      <p:sp>
        <p:nvSpPr>
          <p:cNvPr id="4" name="Marcador de pie de página 3"/>
          <p:cNvSpPr>
            <a:spLocks noGrp="1"/>
          </p:cNvSpPr>
          <p:nvPr>
            <p:ph type="ftr" sz="quarter" idx="11"/>
          </p:nvPr>
        </p:nvSpPr>
        <p:spPr>
          <a:xfrm>
            <a:off x="2118596" y="5936188"/>
            <a:ext cx="6870660" cy="365125"/>
          </a:xfrm>
        </p:spPr>
        <p:txBody>
          <a:bodyPr rtlCol="0"/>
          <a:lstStyle/>
          <a:p>
            <a:pPr rtl="0"/>
            <a:r>
              <a:rPr lang="es-ES" noProof="0" dirty="0"/>
              <a:t>Agregue un pie de página</a:t>
            </a:r>
          </a:p>
        </p:txBody>
      </p:sp>
      <p:sp>
        <p:nvSpPr>
          <p:cNvPr id="5" name="Marcador de número de diapositiva 4"/>
          <p:cNvSpPr>
            <a:spLocks noGrp="1"/>
          </p:cNvSpPr>
          <p:nvPr>
            <p:ph type="sldNum" sz="quarter" idx="12"/>
          </p:nvPr>
        </p:nvSpPr>
        <p:spPr>
          <a:xfrm>
            <a:off x="140493" y="748304"/>
            <a:ext cx="1154151" cy="1090789"/>
          </a:xfrm>
        </p:spPr>
        <p:txBody>
          <a:bodyPr rtlCol="0"/>
          <a:lstStyle/>
          <a:p>
            <a:pPr rtl="0"/>
            <a:fld id="{9E3FA76C-C565-46B6-8652-D75785E2521F}" type="slidenum">
              <a:rPr lang="es-ES" noProof="0" smtClean="0"/>
              <a:t>‹Nº›</a:t>
            </a:fld>
            <a:endParaRPr lang="es-ES" noProof="0" dirty="0"/>
          </a:p>
        </p:txBody>
      </p:sp>
      <p:cxnSp>
        <p:nvCxnSpPr>
          <p:cNvPr id="33" name="Conector recto 32">
            <a:extLst>
              <a:ext uri="{FF2B5EF4-FFF2-40B4-BE49-F238E27FC236}">
                <a16:creationId xmlns:a16="http://schemas.microsoft.com/office/drawing/2014/main" id="{2664D24B-EA78-4E18-9226-569365267E5E}"/>
              </a:ext>
            </a:extLst>
          </p:cNvPr>
          <p:cNvCxnSpPr/>
          <p:nvPr userDrawn="1"/>
        </p:nvCxnSpPr>
        <p:spPr>
          <a:xfrm>
            <a:off x="8571139" y="969699"/>
            <a:ext cx="0" cy="6480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7" name="Título 1">
            <a:extLst>
              <a:ext uri="{FF2B5EF4-FFF2-40B4-BE49-F238E27FC236}">
                <a16:creationId xmlns:a16="http://schemas.microsoft.com/office/drawing/2014/main" id="{5BE17E03-04A7-46ED-8623-88DFFD7E30B0}"/>
              </a:ext>
            </a:extLst>
          </p:cNvPr>
          <p:cNvSpPr txBox="1">
            <a:spLocks/>
          </p:cNvSpPr>
          <p:nvPr userDrawn="1"/>
        </p:nvSpPr>
        <p:spPr>
          <a:xfrm>
            <a:off x="2106131" y="790252"/>
            <a:ext cx="3060802" cy="10809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pPr algn="ctr" rtl="0"/>
            <a:endParaRPr lang="es-ES" sz="2400" noProof="0" dirty="0"/>
          </a:p>
        </p:txBody>
      </p:sp>
      <p:cxnSp>
        <p:nvCxnSpPr>
          <p:cNvPr id="38" name="Conector recto 37">
            <a:extLst>
              <a:ext uri="{FF2B5EF4-FFF2-40B4-BE49-F238E27FC236}">
                <a16:creationId xmlns:a16="http://schemas.microsoft.com/office/drawing/2014/main" id="{A3840076-AFCB-4C84-8E23-85DAD3CBEF3E}"/>
              </a:ext>
            </a:extLst>
          </p:cNvPr>
          <p:cNvCxnSpPr/>
          <p:nvPr userDrawn="1"/>
        </p:nvCxnSpPr>
        <p:spPr>
          <a:xfrm>
            <a:off x="5294539" y="969699"/>
            <a:ext cx="0" cy="64800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1" name="Título 50">
            <a:extLst>
              <a:ext uri="{FF2B5EF4-FFF2-40B4-BE49-F238E27FC236}">
                <a16:creationId xmlns:a16="http://schemas.microsoft.com/office/drawing/2014/main" id="{BBA20603-8433-4B38-976F-F18CF78D6BF9}"/>
              </a:ext>
            </a:extLst>
          </p:cNvPr>
          <p:cNvSpPr>
            <a:spLocks noGrp="1"/>
          </p:cNvSpPr>
          <p:nvPr>
            <p:ph type="title" hasCustomPrompt="1"/>
          </p:nvPr>
        </p:nvSpPr>
        <p:spPr>
          <a:xfrm>
            <a:off x="2106132" y="735087"/>
            <a:ext cx="3060802" cy="1080938"/>
          </a:xfrm>
        </p:spPr>
        <p:txBody>
          <a:bodyPr rtlCol="0" anchor="ctr" anchorCtr="0"/>
          <a:lstStyle>
            <a:lvl1pPr algn="ctr">
              <a:defRPr b="0"/>
            </a:lvl1pPr>
          </a:lstStyle>
          <a:p>
            <a:pPr lvl="0" rtl="0"/>
            <a:r>
              <a:rPr lang="es-ES" noProof="0" dirty="0"/>
              <a:t>Editar estilos de texto del patrón</a:t>
            </a:r>
          </a:p>
        </p:txBody>
      </p:sp>
      <p:sp>
        <p:nvSpPr>
          <p:cNvPr id="53" name="Marcador de texto 52">
            <a:extLst>
              <a:ext uri="{FF2B5EF4-FFF2-40B4-BE49-F238E27FC236}">
                <a16:creationId xmlns:a16="http://schemas.microsoft.com/office/drawing/2014/main" id="{EF340F6C-3335-49B0-AE89-7103CA6A7F5E}"/>
              </a:ext>
            </a:extLst>
          </p:cNvPr>
          <p:cNvSpPr>
            <a:spLocks noGrp="1"/>
          </p:cNvSpPr>
          <p:nvPr>
            <p:ph type="body" sz="quarter" idx="18"/>
          </p:nvPr>
        </p:nvSpPr>
        <p:spPr>
          <a:xfrm>
            <a:off x="5384611" y="735013"/>
            <a:ext cx="3060700" cy="1081087"/>
          </a:xfrm>
        </p:spPr>
        <p:txBody>
          <a:bodyPr rtlCol="0" anchor="ctr" anchorCtr="0">
            <a:noAutofit/>
          </a:bodyPr>
          <a:lstStyle>
            <a:lvl1pPr marL="0" indent="0" algn="ctr">
              <a:buNone/>
              <a:defRPr sz="3600">
                <a:latin typeface="+mj-lt"/>
              </a:defRPr>
            </a:lvl1pPr>
            <a:lvl2pPr>
              <a:defRPr sz="3600">
                <a:latin typeface="+mj-lt"/>
              </a:defRPr>
            </a:lvl2pPr>
            <a:lvl3pPr>
              <a:defRPr sz="3600">
                <a:latin typeface="+mj-lt"/>
              </a:defRPr>
            </a:lvl3pPr>
            <a:lvl4pPr>
              <a:defRPr sz="3600">
                <a:latin typeface="+mj-lt"/>
              </a:defRPr>
            </a:lvl4pPr>
            <a:lvl5pPr>
              <a:defRPr sz="3600">
                <a:latin typeface="+mj-lt"/>
              </a:defRPr>
            </a:lvl5pPr>
          </a:lstStyle>
          <a:p>
            <a:pPr lvl="0" rtl="0"/>
            <a:r>
              <a:rPr lang="es-ES" noProof="0"/>
              <a:t>Haga clic para modificar los estilos de texto del patrón</a:t>
            </a:r>
          </a:p>
        </p:txBody>
      </p:sp>
      <p:sp>
        <p:nvSpPr>
          <p:cNvPr id="55" name="Marcador de texto 54">
            <a:extLst>
              <a:ext uri="{FF2B5EF4-FFF2-40B4-BE49-F238E27FC236}">
                <a16:creationId xmlns:a16="http://schemas.microsoft.com/office/drawing/2014/main" id="{1F0AD31D-2FFB-40A9-96C2-F4EE3869BC54}"/>
              </a:ext>
            </a:extLst>
          </p:cNvPr>
          <p:cNvSpPr>
            <a:spLocks noGrp="1"/>
          </p:cNvSpPr>
          <p:nvPr>
            <p:ph type="body" sz="quarter" idx="19"/>
          </p:nvPr>
        </p:nvSpPr>
        <p:spPr>
          <a:xfrm>
            <a:off x="8662988" y="746125"/>
            <a:ext cx="3070225" cy="1058862"/>
          </a:xfrm>
        </p:spPr>
        <p:txBody>
          <a:bodyPr rtlCol="0" anchor="ctr" anchorCtr="0">
            <a:noAutofit/>
          </a:bodyPr>
          <a:lstStyle>
            <a:lvl1pPr marL="0" indent="0" algn="ctr">
              <a:buNone/>
              <a:defRPr sz="3600">
                <a:latin typeface="+mj-lt"/>
              </a:defRPr>
            </a:lvl1pPr>
            <a:lvl2pPr algn="ctr">
              <a:defRPr sz="3600">
                <a:latin typeface="+mj-lt"/>
              </a:defRPr>
            </a:lvl2pPr>
            <a:lvl3pPr algn="ctr">
              <a:defRPr sz="3600">
                <a:latin typeface="+mj-lt"/>
              </a:defRPr>
            </a:lvl3pPr>
            <a:lvl4pPr algn="ctr">
              <a:defRPr sz="3600">
                <a:latin typeface="+mj-lt"/>
              </a:defRPr>
            </a:lvl4pPr>
            <a:lvl5pPr algn="ctr">
              <a:defRPr sz="3600">
                <a:latin typeface="+mj-lt"/>
              </a:defRPr>
            </a:lvl5pPr>
          </a:lstStyle>
          <a:p>
            <a:pPr lvl="0" rtl="0"/>
            <a:r>
              <a:rPr lang="es-ES" noProof="0"/>
              <a:t>Haga clic para modificar los estilos de texto del patrón</a:t>
            </a:r>
          </a:p>
        </p:txBody>
      </p:sp>
      <p:sp>
        <p:nvSpPr>
          <p:cNvPr id="57" name="Marcador de contenido 56">
            <a:extLst>
              <a:ext uri="{FF2B5EF4-FFF2-40B4-BE49-F238E27FC236}">
                <a16:creationId xmlns:a16="http://schemas.microsoft.com/office/drawing/2014/main" id="{52B689E9-5B4C-4CC0-AAA4-847EB66C3302}"/>
              </a:ext>
            </a:extLst>
          </p:cNvPr>
          <p:cNvSpPr>
            <a:spLocks noGrp="1"/>
          </p:cNvSpPr>
          <p:nvPr>
            <p:ph sz="quarter" idx="20"/>
          </p:nvPr>
        </p:nvSpPr>
        <p:spPr>
          <a:xfrm>
            <a:off x="2106131" y="2116138"/>
            <a:ext cx="3060802" cy="3713162"/>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8" name="Marcador de contenido 56">
            <a:extLst>
              <a:ext uri="{FF2B5EF4-FFF2-40B4-BE49-F238E27FC236}">
                <a16:creationId xmlns:a16="http://schemas.microsoft.com/office/drawing/2014/main" id="{1D5202CC-08D0-4157-9CB3-AA1EF4A2C855}"/>
              </a:ext>
            </a:extLst>
          </p:cNvPr>
          <p:cNvSpPr>
            <a:spLocks noGrp="1"/>
          </p:cNvSpPr>
          <p:nvPr>
            <p:ph sz="quarter" idx="21"/>
          </p:nvPr>
        </p:nvSpPr>
        <p:spPr>
          <a:xfrm>
            <a:off x="5384611" y="2103211"/>
            <a:ext cx="3060802" cy="3713162"/>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9" name="Marcador de contenido 56">
            <a:extLst>
              <a:ext uri="{FF2B5EF4-FFF2-40B4-BE49-F238E27FC236}">
                <a16:creationId xmlns:a16="http://schemas.microsoft.com/office/drawing/2014/main" id="{7BE8E782-50B7-4C4E-BEA5-DDA27E0F6817}"/>
              </a:ext>
            </a:extLst>
          </p:cNvPr>
          <p:cNvSpPr>
            <a:spLocks noGrp="1"/>
          </p:cNvSpPr>
          <p:nvPr>
            <p:ph sz="quarter" idx="22"/>
          </p:nvPr>
        </p:nvSpPr>
        <p:spPr>
          <a:xfrm>
            <a:off x="8659892" y="2097613"/>
            <a:ext cx="3060802" cy="3713162"/>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Tree>
    <p:extLst>
      <p:ext uri="{BB962C8B-B14F-4D97-AF65-F5344CB8AC3E}">
        <p14:creationId xmlns:p14="http://schemas.microsoft.com/office/powerpoint/2010/main" val="27253014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lumna de imagen 3">
    <p:bg bwMode="blackWhite">
      <p:bgRef idx="1003">
        <a:schemeClr val="bg2"/>
      </p:bgRef>
    </p:bg>
    <p:spTree>
      <p:nvGrpSpPr>
        <p:cNvPr id="1" name=""/>
        <p:cNvGrpSpPr/>
        <p:nvPr/>
      </p:nvGrpSpPr>
      <p:grpSpPr>
        <a:xfrm>
          <a:off x="0" y="0"/>
          <a:ext cx="0" cy="0"/>
          <a:chOff x="0" y="0"/>
          <a:chExt cx="0" cy="0"/>
        </a:xfrm>
      </p:grpSpPr>
      <p:grpSp>
        <p:nvGrpSpPr>
          <p:cNvPr id="28" name="Grupo 27">
            <a:extLst>
              <a:ext uri="{FF2B5EF4-FFF2-40B4-BE49-F238E27FC236}">
                <a16:creationId xmlns:a16="http://schemas.microsoft.com/office/drawing/2014/main" id="{2C074DF2-6D4F-4B58-A82E-6322DB69A6CC}"/>
              </a:ext>
            </a:extLst>
          </p:cNvPr>
          <p:cNvGrpSpPr/>
          <p:nvPr userDrawn="1"/>
        </p:nvGrpSpPr>
        <p:grpSpPr bwMode="ltGray">
          <a:xfrm>
            <a:off x="7232499" y="-159283"/>
            <a:ext cx="4959501" cy="5242297"/>
            <a:chOff x="7232499" y="-159283"/>
            <a:chExt cx="4959501" cy="5242297"/>
          </a:xfrm>
          <a:solidFill>
            <a:srgbClr val="76280B">
              <a:alpha val="60000"/>
            </a:srgbClr>
          </a:solidFill>
        </p:grpSpPr>
        <p:pic>
          <p:nvPicPr>
            <p:cNvPr id="29" name="Gráfico 28" descr="Engranaje simple">
              <a:extLst>
                <a:ext uri="{FF2B5EF4-FFF2-40B4-BE49-F238E27FC236}">
                  <a16:creationId xmlns:a16="http://schemas.microsoft.com/office/drawing/2014/main" id="{B9A8CB2C-0A50-43EC-A2C7-F536FF84DE44}"/>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8078" r="23442"/>
            <a:stretch/>
          </p:blipFill>
          <p:spPr bwMode="ltGray">
            <a:xfrm>
              <a:off x="8994950" y="0"/>
              <a:ext cx="3197050" cy="3421066"/>
            </a:xfrm>
            <a:prstGeom prst="rect">
              <a:avLst/>
            </a:prstGeom>
          </p:spPr>
        </p:pic>
        <p:pic>
          <p:nvPicPr>
            <p:cNvPr id="31" name="Gráfico 30" descr="Engranaje simple">
              <a:extLst>
                <a:ext uri="{FF2B5EF4-FFF2-40B4-BE49-F238E27FC236}">
                  <a16:creationId xmlns:a16="http://schemas.microsoft.com/office/drawing/2014/main" id="{71F3D36D-2C1A-4D06-A27F-6A64AA11889D}"/>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7232499" y="667872"/>
              <a:ext cx="2880000" cy="2880000"/>
            </a:xfrm>
            <a:prstGeom prst="rect">
              <a:avLst/>
            </a:prstGeom>
          </p:spPr>
        </p:pic>
        <p:pic>
          <p:nvPicPr>
            <p:cNvPr id="32" name="Gráfico 31" descr="Engranaje simple">
              <a:extLst>
                <a:ext uri="{FF2B5EF4-FFF2-40B4-BE49-F238E27FC236}">
                  <a16:creationId xmlns:a16="http://schemas.microsoft.com/office/drawing/2014/main" id="{61F0F601-D5AC-45C0-92B6-2376085B0D50}"/>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746667" y="2203014"/>
              <a:ext cx="2880000" cy="2880000"/>
            </a:xfrm>
            <a:prstGeom prst="rect">
              <a:avLst/>
            </a:prstGeom>
          </p:spPr>
        </p:pic>
        <p:pic>
          <p:nvPicPr>
            <p:cNvPr id="33" name="Gráfico 32" descr="Engranaje simple">
              <a:extLst>
                <a:ext uri="{FF2B5EF4-FFF2-40B4-BE49-F238E27FC236}">
                  <a16:creationId xmlns:a16="http://schemas.microsoft.com/office/drawing/2014/main" id="{DE792A6A-B423-4979-BD59-4CD4A74069B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501643" y="-159283"/>
              <a:ext cx="1620000" cy="1620000"/>
            </a:xfrm>
            <a:prstGeom prst="rect">
              <a:avLst/>
            </a:prstGeom>
          </p:spPr>
        </p:pic>
      </p:grpSp>
      <p:pic>
        <p:nvPicPr>
          <p:cNvPr id="15" name="Imagen 14"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Imagen 15"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ángulo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ángulo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ítulo 1"/>
          <p:cNvSpPr>
            <a:spLocks noGrp="1"/>
          </p:cNvSpPr>
          <p:nvPr>
            <p:ph type="title"/>
          </p:nvPr>
        </p:nvSpPr>
        <p:spPr>
          <a:xfrm>
            <a:off x="680322" y="753228"/>
            <a:ext cx="9613860" cy="1080938"/>
          </a:xfrm>
        </p:spPr>
        <p:txBody>
          <a:bodyPr rtlCol="0"/>
          <a:lstStyle/>
          <a:p>
            <a:pPr rtl="0"/>
            <a:r>
              <a:rPr lang="es-ES" noProof="0"/>
              <a:t>Haga clic para modificar el estilo de título del patrón</a:t>
            </a:r>
            <a:endParaRPr lang="es-ES" noProof="0" dirty="0"/>
          </a:p>
        </p:txBody>
      </p:sp>
      <p:sp>
        <p:nvSpPr>
          <p:cNvPr id="19" name="Marcador de posición de texto 2"/>
          <p:cNvSpPr>
            <a:spLocks noGrp="1"/>
          </p:cNvSpPr>
          <p:nvPr>
            <p:ph type="body" idx="1"/>
          </p:nvPr>
        </p:nvSpPr>
        <p:spPr>
          <a:xfrm>
            <a:off x="680318" y="4297503"/>
            <a:ext cx="3049705"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20" name="Marcador de posición de imagen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s-ES" noProof="0"/>
              <a:t>Haga clic en el icono para agregar una imagen</a:t>
            </a:r>
            <a:endParaRPr lang="es-ES" noProof="0" dirty="0"/>
          </a:p>
        </p:txBody>
      </p:sp>
      <p:sp>
        <p:nvSpPr>
          <p:cNvPr id="21" name="Marcador de posición de texto 3"/>
          <p:cNvSpPr>
            <a:spLocks noGrp="1"/>
          </p:cNvSpPr>
          <p:nvPr>
            <p:ph type="body" sz="half" idx="18"/>
          </p:nvPr>
        </p:nvSpPr>
        <p:spPr>
          <a:xfrm>
            <a:off x="680318" y="4873765"/>
            <a:ext cx="3049705" cy="1062422"/>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22" name="Marcador de posición de texto 4"/>
          <p:cNvSpPr>
            <a:spLocks noGrp="1"/>
          </p:cNvSpPr>
          <p:nvPr>
            <p:ph type="body" sz="quarter" idx="3"/>
          </p:nvPr>
        </p:nvSpPr>
        <p:spPr>
          <a:xfrm>
            <a:off x="3945471" y="4297503"/>
            <a:ext cx="3063240"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23" name="Marcador de posición de imagen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s-ES" noProof="0"/>
              <a:t>Haga clic en el icono para agregar una imagen</a:t>
            </a:r>
            <a:endParaRPr lang="es-ES" noProof="0" dirty="0"/>
          </a:p>
        </p:txBody>
      </p:sp>
      <p:sp>
        <p:nvSpPr>
          <p:cNvPr id="24" name="Marcador de posición de texto 3"/>
          <p:cNvSpPr>
            <a:spLocks noGrp="1"/>
          </p:cNvSpPr>
          <p:nvPr>
            <p:ph type="body" sz="half" idx="19"/>
          </p:nvPr>
        </p:nvSpPr>
        <p:spPr>
          <a:xfrm>
            <a:off x="3944117" y="4873764"/>
            <a:ext cx="3067297" cy="1062422"/>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25" name="Marcador de posición de texto 4"/>
          <p:cNvSpPr>
            <a:spLocks noGrp="1"/>
          </p:cNvSpPr>
          <p:nvPr>
            <p:ph type="body" sz="quarter" idx="13"/>
          </p:nvPr>
        </p:nvSpPr>
        <p:spPr>
          <a:xfrm>
            <a:off x="7230678" y="4297503"/>
            <a:ext cx="3063505" cy="576262"/>
          </a:xfrm>
        </p:spPr>
        <p:txBody>
          <a:bodyPr rtlCol="0"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26" name="Marcador de posición de imagen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es-ES" noProof="0"/>
              <a:t>Haga clic en el icono para agregar una imagen</a:t>
            </a:r>
            <a:endParaRPr lang="es-ES" noProof="0" dirty="0"/>
          </a:p>
        </p:txBody>
      </p:sp>
      <p:sp>
        <p:nvSpPr>
          <p:cNvPr id="27" name="Marcador de posición de texto 3"/>
          <p:cNvSpPr>
            <a:spLocks noGrp="1"/>
          </p:cNvSpPr>
          <p:nvPr>
            <p:ph type="body" sz="half" idx="20"/>
          </p:nvPr>
        </p:nvSpPr>
        <p:spPr>
          <a:xfrm>
            <a:off x="7230553" y="4873762"/>
            <a:ext cx="3067563" cy="1062422"/>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s-ES" noProof="0"/>
              <a:t>Haga clic para modificar los estilos de texto del patrón</a:t>
            </a:r>
          </a:p>
        </p:txBody>
      </p:sp>
      <p:sp>
        <p:nvSpPr>
          <p:cNvPr id="3" name="Marcador de fecha 2"/>
          <p:cNvSpPr>
            <a:spLocks noGrp="1"/>
          </p:cNvSpPr>
          <p:nvPr>
            <p:ph type="dt" sz="half" idx="10"/>
          </p:nvPr>
        </p:nvSpPr>
        <p:spPr/>
        <p:txBody>
          <a:bodyPr rtlCol="0"/>
          <a:lstStyle/>
          <a:p>
            <a:pPr rtl="0"/>
            <a:fld id="{1D0AB941-E517-46C9-AEF7-4E182642837D}" type="datetime1">
              <a:rPr lang="es-ES" noProof="0" smtClean="0"/>
              <a:t>31/05/2023</a:t>
            </a:fld>
            <a:endParaRPr lang="es-ES" noProof="0" dirty="0"/>
          </a:p>
        </p:txBody>
      </p:sp>
      <p:sp>
        <p:nvSpPr>
          <p:cNvPr id="4" name="Marcador de pie de página 3"/>
          <p:cNvSpPr>
            <a:spLocks noGrp="1"/>
          </p:cNvSpPr>
          <p:nvPr>
            <p:ph type="ftr" sz="quarter" idx="11"/>
          </p:nvPr>
        </p:nvSpPr>
        <p:spPr/>
        <p:txBody>
          <a:bodyPr rtlCol="0"/>
          <a:lstStyle/>
          <a:p>
            <a:pPr rtl="0"/>
            <a:r>
              <a:rPr lang="es-ES" noProof="0" dirty="0"/>
              <a:t>Agregue un pie de página</a:t>
            </a:r>
          </a:p>
        </p:txBody>
      </p:sp>
      <p:sp>
        <p:nvSpPr>
          <p:cNvPr id="5" name="Marcador de posición de número de diapositiva 4"/>
          <p:cNvSpPr>
            <a:spLocks noGrp="1"/>
          </p:cNvSpPr>
          <p:nvPr>
            <p:ph type="sldNum" sz="quarter" idx="12"/>
          </p:nvPr>
        </p:nvSpPr>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20255676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5/31/2023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4231371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múltiple">
    <p:spTree>
      <p:nvGrpSpPr>
        <p:cNvPr id="1" name=""/>
        <p:cNvGrpSpPr/>
        <p:nvPr/>
      </p:nvGrpSpPr>
      <p:grpSpPr>
        <a:xfrm>
          <a:off x="0" y="0"/>
          <a:ext cx="0" cy="0"/>
          <a:chOff x="0" y="0"/>
          <a:chExt cx="0" cy="0"/>
        </a:xfrm>
      </p:grpSpPr>
      <p:sp>
        <p:nvSpPr>
          <p:cNvPr id="8" name="Marcador de texto 7">
            <a:extLst>
              <a:ext uri="{FF2B5EF4-FFF2-40B4-BE49-F238E27FC236}">
                <a16:creationId xmlns:a16="http://schemas.microsoft.com/office/drawing/2014/main" id="{4E106B9E-EBA8-4369-8705-FDBBA60DC72E}"/>
              </a:ext>
            </a:extLst>
          </p:cNvPr>
          <p:cNvSpPr>
            <a:spLocks noGrp="1"/>
          </p:cNvSpPr>
          <p:nvPr>
            <p:ph type="body" sz="quarter" idx="13"/>
          </p:nvPr>
        </p:nvSpPr>
        <p:spPr>
          <a:xfrm>
            <a:off x="1860549" y="2101850"/>
            <a:ext cx="4433401" cy="823913"/>
          </a:xfrm>
        </p:spPr>
        <p:txBody>
          <a:bodyPr rtlCol="0" anchor="ctr" anchorCtr="0"/>
          <a:lstStyle>
            <a:lvl1pPr algn="l">
              <a:defRPr/>
            </a:lvl1pPr>
            <a:lvl2pPr algn="l">
              <a:defRPr/>
            </a:lvl2pPr>
            <a:lvl3pPr algn="l">
              <a:defRPr/>
            </a:lvl3pPr>
            <a:lvl4pPr algn="l">
              <a:defRPr/>
            </a:lvl4pPr>
            <a:lvl5pPr algn="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grpSp>
        <p:nvGrpSpPr>
          <p:cNvPr id="11" name="Grupo 10">
            <a:extLst>
              <a:ext uri="{FF2B5EF4-FFF2-40B4-BE49-F238E27FC236}">
                <a16:creationId xmlns:a16="http://schemas.microsoft.com/office/drawing/2014/main" id="{180D0165-A38B-4CE8-AE4D-186DBC04F8D4}"/>
              </a:ext>
            </a:extLst>
          </p:cNvPr>
          <p:cNvGrpSpPr/>
          <p:nvPr userDrawn="1"/>
        </p:nvGrpSpPr>
        <p:grpSpPr bwMode="ltGray">
          <a:xfrm rot="5400000">
            <a:off x="7251814" y="1766245"/>
            <a:ext cx="4959501" cy="5224009"/>
            <a:chOff x="7232499" y="-159283"/>
            <a:chExt cx="4959501" cy="5224009"/>
          </a:xfrm>
          <a:solidFill>
            <a:srgbClr val="76280B">
              <a:alpha val="60000"/>
            </a:srgbClr>
          </a:solidFill>
        </p:grpSpPr>
        <p:pic>
          <p:nvPicPr>
            <p:cNvPr id="12" name="Gráfico 11" descr="Engranaje simple">
              <a:extLst>
                <a:ext uri="{FF2B5EF4-FFF2-40B4-BE49-F238E27FC236}">
                  <a16:creationId xmlns:a16="http://schemas.microsoft.com/office/drawing/2014/main" id="{90C052C9-F1E0-4264-8CAC-31B0B8F76D67}"/>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8078" r="23442"/>
            <a:stretch/>
          </p:blipFill>
          <p:spPr bwMode="ltGray">
            <a:xfrm>
              <a:off x="8994950" y="0"/>
              <a:ext cx="3197050" cy="3421066"/>
            </a:xfrm>
            <a:prstGeom prst="rect">
              <a:avLst/>
            </a:prstGeom>
          </p:spPr>
        </p:pic>
        <p:pic>
          <p:nvPicPr>
            <p:cNvPr id="13" name="Gráfico 12" descr="Engranaje simple">
              <a:extLst>
                <a:ext uri="{FF2B5EF4-FFF2-40B4-BE49-F238E27FC236}">
                  <a16:creationId xmlns:a16="http://schemas.microsoft.com/office/drawing/2014/main" id="{892FFF3D-7B2E-44EB-83BA-5453FEC4892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7232499" y="667872"/>
              <a:ext cx="2880000" cy="2880000"/>
            </a:xfrm>
            <a:prstGeom prst="rect">
              <a:avLst/>
            </a:prstGeom>
          </p:spPr>
        </p:pic>
        <p:pic>
          <p:nvPicPr>
            <p:cNvPr id="14" name="Gráfico 13" descr="Engranaje simple">
              <a:extLst>
                <a:ext uri="{FF2B5EF4-FFF2-40B4-BE49-F238E27FC236}">
                  <a16:creationId xmlns:a16="http://schemas.microsoft.com/office/drawing/2014/main" id="{CC5A9AF4-A787-49A3-83CF-889F9AEE0DB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746667" y="2184726"/>
              <a:ext cx="2880000" cy="2880000"/>
            </a:xfrm>
            <a:prstGeom prst="rect">
              <a:avLst/>
            </a:prstGeom>
          </p:spPr>
        </p:pic>
        <p:pic>
          <p:nvPicPr>
            <p:cNvPr id="19" name="Gráfico 18" descr="Engranaje simple">
              <a:extLst>
                <a:ext uri="{FF2B5EF4-FFF2-40B4-BE49-F238E27FC236}">
                  <a16:creationId xmlns:a16="http://schemas.microsoft.com/office/drawing/2014/main" id="{B5D192A5-6FE9-49BC-9104-102935BA03A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501643" y="-159283"/>
              <a:ext cx="1620000" cy="1620000"/>
            </a:xfrm>
            <a:prstGeom prst="rect">
              <a:avLst/>
            </a:prstGeom>
          </p:spPr>
        </p:pic>
      </p:grpSp>
      <p:pic>
        <p:nvPicPr>
          <p:cNvPr id="15" name="Imagen 14"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Imagen 15"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ángulo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ángulo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4" name="Marcador de fecha 3"/>
          <p:cNvSpPr>
            <a:spLocks noGrp="1"/>
          </p:cNvSpPr>
          <p:nvPr>
            <p:ph type="dt" sz="half" idx="10"/>
          </p:nvPr>
        </p:nvSpPr>
        <p:spPr/>
        <p:txBody>
          <a:bodyPr rtlCol="0"/>
          <a:lstStyle/>
          <a:p>
            <a:pPr rtl="0"/>
            <a:fld id="{A190AEC2-9A7B-4901-8872-2AD12750DE83}" type="datetime1">
              <a:rPr lang="es-ES" noProof="0" smtClean="0"/>
              <a:t>31/05/2023</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posición de número de diapositiva 5"/>
          <p:cNvSpPr>
            <a:spLocks noGrp="1"/>
          </p:cNvSpPr>
          <p:nvPr>
            <p:ph type="sldNum" sz="quarter" idx="12"/>
          </p:nvPr>
        </p:nvSpPr>
        <p:spPr/>
        <p:txBody>
          <a:bodyPr rtlCol="0"/>
          <a:lstStyle/>
          <a:p>
            <a:pPr rtl="0"/>
            <a:fld id="{9E3FA76C-C565-46B6-8652-D75785E2521F}" type="slidenum">
              <a:rPr lang="es-ES" noProof="0" smtClean="0"/>
              <a:t>‹Nº›</a:t>
            </a:fld>
            <a:endParaRPr lang="es-ES" noProof="0" dirty="0"/>
          </a:p>
        </p:txBody>
      </p:sp>
      <p:sp>
        <p:nvSpPr>
          <p:cNvPr id="24" name="Marcador de texto 7">
            <a:extLst>
              <a:ext uri="{FF2B5EF4-FFF2-40B4-BE49-F238E27FC236}">
                <a16:creationId xmlns:a16="http://schemas.microsoft.com/office/drawing/2014/main" id="{F099E8F9-E092-4E4C-AB87-FB2B4EC4D0AD}"/>
              </a:ext>
            </a:extLst>
          </p:cNvPr>
          <p:cNvSpPr>
            <a:spLocks noGrp="1"/>
          </p:cNvSpPr>
          <p:nvPr>
            <p:ph type="body" sz="quarter" idx="14"/>
          </p:nvPr>
        </p:nvSpPr>
        <p:spPr>
          <a:xfrm>
            <a:off x="1860549" y="3044624"/>
            <a:ext cx="4433401" cy="823913"/>
          </a:xfrm>
        </p:spPr>
        <p:txBody>
          <a:bodyPr rtlCol="0" anchor="ctr" anchorCtr="0"/>
          <a:lstStyle>
            <a:lvl1pPr algn="l">
              <a:defRPr/>
            </a:lvl1pPr>
            <a:lvl2pPr algn="l">
              <a:defRPr/>
            </a:lvl2pPr>
            <a:lvl3pPr algn="l">
              <a:defRPr/>
            </a:lvl3pPr>
            <a:lvl4pPr algn="l">
              <a:defRPr/>
            </a:lvl4pPr>
            <a:lvl5pPr algn="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25" name="Marcador de texto 7">
            <a:extLst>
              <a:ext uri="{FF2B5EF4-FFF2-40B4-BE49-F238E27FC236}">
                <a16:creationId xmlns:a16="http://schemas.microsoft.com/office/drawing/2014/main" id="{782CF4FC-13E5-4A63-BCF2-3AF43B5F15B9}"/>
              </a:ext>
            </a:extLst>
          </p:cNvPr>
          <p:cNvSpPr>
            <a:spLocks noGrp="1"/>
          </p:cNvSpPr>
          <p:nvPr>
            <p:ph type="body" sz="quarter" idx="15"/>
          </p:nvPr>
        </p:nvSpPr>
        <p:spPr>
          <a:xfrm>
            <a:off x="1860549" y="3987398"/>
            <a:ext cx="4433401" cy="823913"/>
          </a:xfrm>
        </p:spPr>
        <p:txBody>
          <a:bodyPr rtlCol="0" anchor="ctr" anchorCtr="0"/>
          <a:lstStyle>
            <a:lvl1pPr algn="l">
              <a:defRPr/>
            </a:lvl1pPr>
            <a:lvl2pPr algn="l">
              <a:defRPr/>
            </a:lvl2pPr>
            <a:lvl3pPr algn="l">
              <a:defRPr/>
            </a:lvl3pPr>
            <a:lvl4pPr algn="l">
              <a:defRPr/>
            </a:lvl4pPr>
            <a:lvl5pPr algn="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26" name="Marcador de texto 7">
            <a:extLst>
              <a:ext uri="{FF2B5EF4-FFF2-40B4-BE49-F238E27FC236}">
                <a16:creationId xmlns:a16="http://schemas.microsoft.com/office/drawing/2014/main" id="{8523C4DE-E0C6-4EE1-9145-DA7819174663}"/>
              </a:ext>
            </a:extLst>
          </p:cNvPr>
          <p:cNvSpPr>
            <a:spLocks noGrp="1"/>
          </p:cNvSpPr>
          <p:nvPr>
            <p:ph type="body" sz="quarter" idx="16"/>
          </p:nvPr>
        </p:nvSpPr>
        <p:spPr>
          <a:xfrm>
            <a:off x="1860549" y="4930171"/>
            <a:ext cx="4433401" cy="823913"/>
          </a:xfrm>
        </p:spPr>
        <p:txBody>
          <a:bodyPr rtlCol="0" anchor="ctr" anchorCtr="0"/>
          <a:lstStyle>
            <a:lvl1pPr algn="l">
              <a:defRPr/>
            </a:lvl1pPr>
            <a:lvl2pPr algn="l">
              <a:defRPr/>
            </a:lvl2pPr>
            <a:lvl3pPr algn="l">
              <a:defRPr/>
            </a:lvl3pPr>
            <a:lvl4pPr algn="l">
              <a:defRPr/>
            </a:lvl4pPr>
            <a:lvl5pPr algn="l">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Tree>
    <p:extLst>
      <p:ext uri="{BB962C8B-B14F-4D97-AF65-F5344CB8AC3E}">
        <p14:creationId xmlns:p14="http://schemas.microsoft.com/office/powerpoint/2010/main" val="2035263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grpSp>
        <p:nvGrpSpPr>
          <p:cNvPr id="18" name="Grupo 17">
            <a:extLst>
              <a:ext uri="{FF2B5EF4-FFF2-40B4-BE49-F238E27FC236}">
                <a16:creationId xmlns:a16="http://schemas.microsoft.com/office/drawing/2014/main" id="{EE363D07-B7E9-4C17-BF5B-ADACCCAD7C6C}"/>
              </a:ext>
            </a:extLst>
          </p:cNvPr>
          <p:cNvGrpSpPr/>
          <p:nvPr userDrawn="1"/>
        </p:nvGrpSpPr>
        <p:grpSpPr>
          <a:xfrm rot="10800000">
            <a:off x="108452" y="75467"/>
            <a:ext cx="5378800" cy="5588856"/>
            <a:chOff x="-424090" y="303112"/>
            <a:chExt cx="5378800" cy="5588856"/>
          </a:xfrm>
          <a:solidFill>
            <a:srgbClr val="F6BF73">
              <a:alpha val="30196"/>
            </a:srgbClr>
          </a:solidFill>
        </p:grpSpPr>
        <p:pic>
          <p:nvPicPr>
            <p:cNvPr id="12" name="Gráfico 11" descr="Engranaje simple">
              <a:extLst>
                <a:ext uri="{FF2B5EF4-FFF2-40B4-BE49-F238E27FC236}">
                  <a16:creationId xmlns:a16="http://schemas.microsoft.com/office/drawing/2014/main" id="{BF7F7D52-1EF2-49FA-AE87-7BE7232893FF}"/>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3195" t="12276" r="8371" b="1368"/>
            <a:stretch/>
          </p:blipFill>
          <p:spPr>
            <a:xfrm rot="5400000">
              <a:off x="1442081" y="2451153"/>
              <a:ext cx="3275424" cy="3606205"/>
            </a:xfrm>
            <a:prstGeom prst="rect">
              <a:avLst/>
            </a:prstGeom>
          </p:spPr>
        </p:pic>
        <p:pic>
          <p:nvPicPr>
            <p:cNvPr id="13" name="Gráfico 12" descr="Engranaje simple">
              <a:extLst>
                <a:ext uri="{FF2B5EF4-FFF2-40B4-BE49-F238E27FC236}">
                  <a16:creationId xmlns:a16="http://schemas.microsoft.com/office/drawing/2014/main" id="{ACC0D449-4064-40FD-A10D-BE7844EB877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092764" y="303112"/>
              <a:ext cx="2880000" cy="2880000"/>
            </a:xfrm>
            <a:prstGeom prst="rect">
              <a:avLst/>
            </a:prstGeom>
          </p:spPr>
        </p:pic>
        <p:pic>
          <p:nvPicPr>
            <p:cNvPr id="14" name="Gráfico 13" descr="Engranaje simple">
              <a:extLst>
                <a:ext uri="{FF2B5EF4-FFF2-40B4-BE49-F238E27FC236}">
                  <a16:creationId xmlns:a16="http://schemas.microsoft.com/office/drawing/2014/main" id="{1FE621D1-1FD9-49E2-99C8-0CB37634CD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424090" y="1817280"/>
              <a:ext cx="2880000" cy="2880000"/>
            </a:xfrm>
            <a:prstGeom prst="rect">
              <a:avLst/>
            </a:prstGeom>
          </p:spPr>
        </p:pic>
        <p:pic>
          <p:nvPicPr>
            <p:cNvPr id="16" name="Gráfico 15" descr="Engranaje simple">
              <a:extLst>
                <a:ext uri="{FF2B5EF4-FFF2-40B4-BE49-F238E27FC236}">
                  <a16:creationId xmlns:a16="http://schemas.microsoft.com/office/drawing/2014/main" id="{0EA6856C-35D0-465E-B0CB-B889D4DA0B27}"/>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625457" y="4024986"/>
              <a:ext cx="1620000" cy="1620000"/>
            </a:xfrm>
            <a:prstGeom prst="rect">
              <a:avLst/>
            </a:prstGeom>
          </p:spPr>
        </p:pic>
        <p:pic>
          <p:nvPicPr>
            <p:cNvPr id="17" name="Gráfico 16" descr="Engranaje simple">
              <a:extLst>
                <a:ext uri="{FF2B5EF4-FFF2-40B4-BE49-F238E27FC236}">
                  <a16:creationId xmlns:a16="http://schemas.microsoft.com/office/drawing/2014/main" id="{A493FB47-F1DA-40B8-A1F4-115CD1F7084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3226710" y="1355170"/>
              <a:ext cx="1728000" cy="1728000"/>
            </a:xfrm>
            <a:prstGeom prst="rect">
              <a:avLst/>
            </a:prstGeom>
          </p:spPr>
        </p:pic>
      </p:grpSp>
      <p:pic>
        <p:nvPicPr>
          <p:cNvPr id="7" name="Imagen 6"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Imagen 7"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ángulo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ángulo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680322" y="2869895"/>
            <a:ext cx="9613860" cy="1090788"/>
          </a:xfrm>
        </p:spPr>
        <p:txBody>
          <a:bodyPr rtlCol="0" anchor="ctr">
            <a:normAutofit/>
          </a:bodyPr>
          <a:lstStyle>
            <a:lvl1pPr algn="r">
              <a:defRPr sz="3600"/>
            </a:lvl1pPr>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680322" y="4232171"/>
            <a:ext cx="9613860" cy="1704017"/>
          </a:xfrm>
        </p:spPr>
        <p:txBody>
          <a:bodyPr rtlCol="0">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ES" noProof="0"/>
              <a:t>Haga clic para modificar los estilos de texto del patrón</a:t>
            </a:r>
          </a:p>
        </p:txBody>
      </p:sp>
      <p:sp>
        <p:nvSpPr>
          <p:cNvPr id="4" name="Marcador de fecha 3"/>
          <p:cNvSpPr>
            <a:spLocks noGrp="1"/>
          </p:cNvSpPr>
          <p:nvPr>
            <p:ph type="dt" sz="half" idx="10"/>
          </p:nvPr>
        </p:nvSpPr>
        <p:spPr/>
        <p:txBody>
          <a:bodyPr rtlCol="0"/>
          <a:lstStyle/>
          <a:p>
            <a:pPr rtl="0"/>
            <a:fld id="{266048DE-B597-4968-9187-D89E24C24569}" type="datetime1">
              <a:rPr lang="es-ES" noProof="0" smtClean="0"/>
              <a:t>31/05/2023</a:t>
            </a:fld>
            <a:endParaRPr lang="es-ES" noProof="0" dirty="0"/>
          </a:p>
        </p:txBody>
      </p:sp>
      <p:sp>
        <p:nvSpPr>
          <p:cNvPr id="5" name="Marcador de pie de página 4"/>
          <p:cNvSpPr>
            <a:spLocks noGrp="1"/>
          </p:cNvSpPr>
          <p:nvPr>
            <p:ph type="ftr" sz="quarter" idx="11"/>
          </p:nvPr>
        </p:nvSpPr>
        <p:spPr/>
        <p:txBody>
          <a:bodyPr rtlCol="0"/>
          <a:lstStyle/>
          <a:p>
            <a:pPr rtl="0"/>
            <a:r>
              <a:rPr lang="es-ES" noProof="0" dirty="0"/>
              <a:t>Agregar un pie de página</a:t>
            </a:r>
          </a:p>
        </p:txBody>
      </p:sp>
      <p:sp>
        <p:nvSpPr>
          <p:cNvPr id="6" name="Marcador de número de diapositiva 5"/>
          <p:cNvSpPr>
            <a:spLocks noGrp="1"/>
          </p:cNvSpPr>
          <p:nvPr>
            <p:ph type="sldNum" sz="quarter" idx="12"/>
          </p:nvPr>
        </p:nvSpPr>
        <p:spPr>
          <a:xfrm>
            <a:off x="10729455" y="2869895"/>
            <a:ext cx="1154151" cy="1090789"/>
          </a:xfrm>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50330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grpSp>
        <p:nvGrpSpPr>
          <p:cNvPr id="12" name="Grupo 11">
            <a:extLst>
              <a:ext uri="{FF2B5EF4-FFF2-40B4-BE49-F238E27FC236}">
                <a16:creationId xmlns:a16="http://schemas.microsoft.com/office/drawing/2014/main" id="{CBF5BF6C-5F7D-464E-B42E-D194CF355A7E}"/>
              </a:ext>
            </a:extLst>
          </p:cNvPr>
          <p:cNvGrpSpPr/>
          <p:nvPr userDrawn="1"/>
        </p:nvGrpSpPr>
        <p:grpSpPr bwMode="ltGray">
          <a:xfrm rot="5400000">
            <a:off x="7096454" y="1615369"/>
            <a:ext cx="4959501" cy="5525761"/>
            <a:chOff x="7232499" y="-159283"/>
            <a:chExt cx="4959501" cy="5525761"/>
          </a:xfrm>
          <a:solidFill>
            <a:srgbClr val="76280B">
              <a:alpha val="60000"/>
            </a:srgbClr>
          </a:solidFill>
        </p:grpSpPr>
        <p:pic>
          <p:nvPicPr>
            <p:cNvPr id="13" name="Gráfico 12" descr="Engranaje simple">
              <a:extLst>
                <a:ext uri="{FF2B5EF4-FFF2-40B4-BE49-F238E27FC236}">
                  <a16:creationId xmlns:a16="http://schemas.microsoft.com/office/drawing/2014/main" id="{8F045C13-A0AE-4F21-8EE7-47DCE4B458F8}"/>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8078" r="23442"/>
            <a:stretch/>
          </p:blipFill>
          <p:spPr bwMode="ltGray">
            <a:xfrm>
              <a:off x="8994950" y="0"/>
              <a:ext cx="3197050" cy="3421066"/>
            </a:xfrm>
            <a:prstGeom prst="rect">
              <a:avLst/>
            </a:prstGeom>
          </p:spPr>
        </p:pic>
        <p:pic>
          <p:nvPicPr>
            <p:cNvPr id="14" name="Gráfico 13" descr="Engranaje simple">
              <a:extLst>
                <a:ext uri="{FF2B5EF4-FFF2-40B4-BE49-F238E27FC236}">
                  <a16:creationId xmlns:a16="http://schemas.microsoft.com/office/drawing/2014/main" id="{D5197B13-7446-4E28-A62C-4543D7BD632C}"/>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7232499" y="667872"/>
              <a:ext cx="2880000" cy="2880000"/>
            </a:xfrm>
            <a:prstGeom prst="rect">
              <a:avLst/>
            </a:prstGeom>
          </p:spPr>
        </p:pic>
        <p:pic>
          <p:nvPicPr>
            <p:cNvPr id="15" name="Gráfico 14" descr="Engranaje simple">
              <a:extLst>
                <a:ext uri="{FF2B5EF4-FFF2-40B4-BE49-F238E27FC236}">
                  <a16:creationId xmlns:a16="http://schemas.microsoft.com/office/drawing/2014/main" id="{4B5B975A-536D-4192-B3DE-875F5E141AA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746667" y="2486478"/>
              <a:ext cx="2880000" cy="2880000"/>
            </a:xfrm>
            <a:prstGeom prst="rect">
              <a:avLst/>
            </a:prstGeom>
          </p:spPr>
        </p:pic>
        <p:pic>
          <p:nvPicPr>
            <p:cNvPr id="16" name="Gráfico 15" descr="Engranaje simple">
              <a:extLst>
                <a:ext uri="{FF2B5EF4-FFF2-40B4-BE49-F238E27FC236}">
                  <a16:creationId xmlns:a16="http://schemas.microsoft.com/office/drawing/2014/main" id="{5BB09BB4-511A-4714-92A7-D9CA09D1FD72}"/>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501643" y="-159283"/>
              <a:ext cx="1620000" cy="1620000"/>
            </a:xfrm>
            <a:prstGeom prst="rect">
              <a:avLst/>
            </a:prstGeom>
          </p:spPr>
        </p:pic>
      </p:grpSp>
      <p:pic>
        <p:nvPicPr>
          <p:cNvPr id="8" name="Imagen 7"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Imagen 8"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ángulo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ángulo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contenido 2"/>
          <p:cNvSpPr>
            <a:spLocks noGrp="1"/>
          </p:cNvSpPr>
          <p:nvPr>
            <p:ph sz="half" idx="1"/>
          </p:nvPr>
        </p:nvSpPr>
        <p:spPr>
          <a:xfrm>
            <a:off x="680320" y="2336873"/>
            <a:ext cx="4698358" cy="3599316"/>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5594123" y="2336873"/>
            <a:ext cx="4700058" cy="3599316"/>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fecha 4"/>
          <p:cNvSpPr>
            <a:spLocks noGrp="1"/>
          </p:cNvSpPr>
          <p:nvPr>
            <p:ph type="dt" sz="half" idx="10"/>
          </p:nvPr>
        </p:nvSpPr>
        <p:spPr/>
        <p:txBody>
          <a:bodyPr rtlCol="0"/>
          <a:lstStyle/>
          <a:p>
            <a:pPr rtl="0"/>
            <a:fld id="{094856F7-F274-4597-9875-DD47DDE25DD3}" type="datetime1">
              <a:rPr lang="es-ES" noProof="0" smtClean="0"/>
              <a:t>31/05/2023</a:t>
            </a:fld>
            <a:endParaRPr lang="es-ES" noProof="0" dirty="0"/>
          </a:p>
        </p:txBody>
      </p:sp>
      <p:sp>
        <p:nvSpPr>
          <p:cNvPr id="6" name="Marcador de pie de página 5"/>
          <p:cNvSpPr>
            <a:spLocks noGrp="1"/>
          </p:cNvSpPr>
          <p:nvPr>
            <p:ph type="ftr" sz="quarter" idx="11"/>
          </p:nvPr>
        </p:nvSpPr>
        <p:spPr/>
        <p:txBody>
          <a:bodyPr rtlCol="0"/>
          <a:lstStyle/>
          <a:p>
            <a:pPr rtl="0"/>
            <a:r>
              <a:rPr lang="es-ES" noProof="0" dirty="0"/>
              <a:t>Agregue un pie de página</a:t>
            </a:r>
          </a:p>
        </p:txBody>
      </p:sp>
      <p:sp>
        <p:nvSpPr>
          <p:cNvPr id="7" name="Marcador de posición de número de diapositiva 6"/>
          <p:cNvSpPr>
            <a:spLocks noGrp="1"/>
          </p:cNvSpPr>
          <p:nvPr>
            <p:ph type="sldNum" sz="quarter" idx="12"/>
          </p:nvPr>
        </p:nvSpPr>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1762720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Contenido 1_Dos">
    <p:spTree>
      <p:nvGrpSpPr>
        <p:cNvPr id="1" name=""/>
        <p:cNvGrpSpPr/>
        <p:nvPr/>
      </p:nvGrpSpPr>
      <p:grpSpPr>
        <a:xfrm>
          <a:off x="0" y="0"/>
          <a:ext cx="0" cy="0"/>
          <a:chOff x="0" y="0"/>
          <a:chExt cx="0" cy="0"/>
        </a:xfrm>
      </p:grpSpPr>
      <p:grpSp>
        <p:nvGrpSpPr>
          <p:cNvPr id="12" name="Grupo 11">
            <a:extLst>
              <a:ext uri="{FF2B5EF4-FFF2-40B4-BE49-F238E27FC236}">
                <a16:creationId xmlns:a16="http://schemas.microsoft.com/office/drawing/2014/main" id="{11281ABC-1821-4B63-88B5-74D2B13A11AF}"/>
              </a:ext>
            </a:extLst>
          </p:cNvPr>
          <p:cNvGrpSpPr/>
          <p:nvPr userDrawn="1"/>
        </p:nvGrpSpPr>
        <p:grpSpPr>
          <a:xfrm rot="5400000">
            <a:off x="175132" y="1273331"/>
            <a:ext cx="5378800" cy="5588856"/>
            <a:chOff x="-424090" y="303112"/>
            <a:chExt cx="5378800" cy="5588856"/>
          </a:xfrm>
          <a:solidFill>
            <a:srgbClr val="F6BF73">
              <a:alpha val="30196"/>
            </a:srgbClr>
          </a:solidFill>
        </p:grpSpPr>
        <p:pic>
          <p:nvPicPr>
            <p:cNvPr id="13" name="Gráfico 12" descr="Engranaje simple">
              <a:extLst>
                <a:ext uri="{FF2B5EF4-FFF2-40B4-BE49-F238E27FC236}">
                  <a16:creationId xmlns:a16="http://schemas.microsoft.com/office/drawing/2014/main" id="{0BD16937-7ADD-43BC-AFAD-ABA8E1E4D044}"/>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3195" t="12276" r="8371" b="1368"/>
            <a:stretch/>
          </p:blipFill>
          <p:spPr>
            <a:xfrm rot="5400000">
              <a:off x="1442081" y="2451153"/>
              <a:ext cx="3275424" cy="3606205"/>
            </a:xfrm>
            <a:prstGeom prst="rect">
              <a:avLst/>
            </a:prstGeom>
          </p:spPr>
        </p:pic>
        <p:pic>
          <p:nvPicPr>
            <p:cNvPr id="14" name="Gráfico 13" descr="Engranaje simple">
              <a:extLst>
                <a:ext uri="{FF2B5EF4-FFF2-40B4-BE49-F238E27FC236}">
                  <a16:creationId xmlns:a16="http://schemas.microsoft.com/office/drawing/2014/main" id="{A93E95CB-8B7F-4CE0-BD90-8078D78E5BE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092764" y="303112"/>
              <a:ext cx="2880000" cy="2880000"/>
            </a:xfrm>
            <a:prstGeom prst="rect">
              <a:avLst/>
            </a:prstGeom>
          </p:spPr>
        </p:pic>
        <p:pic>
          <p:nvPicPr>
            <p:cNvPr id="15" name="Gráfico 14" descr="Engranaje simple">
              <a:extLst>
                <a:ext uri="{FF2B5EF4-FFF2-40B4-BE49-F238E27FC236}">
                  <a16:creationId xmlns:a16="http://schemas.microsoft.com/office/drawing/2014/main" id="{308EA72E-9FD8-4137-AF70-2F45B4623A1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424090" y="1817280"/>
              <a:ext cx="2880000" cy="2880000"/>
            </a:xfrm>
            <a:prstGeom prst="rect">
              <a:avLst/>
            </a:prstGeom>
          </p:spPr>
        </p:pic>
        <p:pic>
          <p:nvPicPr>
            <p:cNvPr id="16" name="Gráfico 15" descr="Engranaje simple">
              <a:extLst>
                <a:ext uri="{FF2B5EF4-FFF2-40B4-BE49-F238E27FC236}">
                  <a16:creationId xmlns:a16="http://schemas.microsoft.com/office/drawing/2014/main" id="{7E5F03E5-E60E-40E5-996F-CE212FF642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625457" y="4024986"/>
              <a:ext cx="1620000" cy="1620000"/>
            </a:xfrm>
            <a:prstGeom prst="rect">
              <a:avLst/>
            </a:prstGeom>
          </p:spPr>
        </p:pic>
        <p:pic>
          <p:nvPicPr>
            <p:cNvPr id="17" name="Gráfico 16" descr="Engranaje simple">
              <a:extLst>
                <a:ext uri="{FF2B5EF4-FFF2-40B4-BE49-F238E27FC236}">
                  <a16:creationId xmlns:a16="http://schemas.microsoft.com/office/drawing/2014/main" id="{7EB0518D-8C62-493A-B053-F7B2F4129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3226710" y="1355170"/>
              <a:ext cx="1728000" cy="1728000"/>
            </a:xfrm>
            <a:prstGeom prst="rect">
              <a:avLst/>
            </a:prstGeom>
          </p:spPr>
        </p:pic>
      </p:grpSp>
      <p:pic>
        <p:nvPicPr>
          <p:cNvPr id="8" name="Imagen 7"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2601" y="1970240"/>
            <a:ext cx="10437812" cy="321164"/>
          </a:xfrm>
          <a:prstGeom prst="rect">
            <a:avLst/>
          </a:prstGeom>
        </p:spPr>
      </p:pic>
      <p:sp>
        <p:nvSpPr>
          <p:cNvPr id="10" name="Rectángulo 9"/>
          <p:cNvSpPr/>
          <p:nvPr/>
        </p:nvSpPr>
        <p:spPr bwMode="ltGray">
          <a:xfrm>
            <a:off x="175260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ángulo 10"/>
          <p:cNvSpPr/>
          <p:nvPr/>
        </p:nvSpPr>
        <p:spPr>
          <a:xfrm>
            <a:off x="13077" y="609600"/>
            <a:ext cx="1602997" cy="1368198"/>
          </a:xfrm>
          <a:prstGeom prst="rect">
            <a:avLst/>
          </a:prstGeom>
          <a:solidFill>
            <a:srgbClr val="942D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2137646" y="753228"/>
            <a:ext cx="9613861" cy="1080938"/>
          </a:xfrm>
        </p:spPr>
        <p:txBody>
          <a:bodyPr rtlCol="0"/>
          <a:lstStyle/>
          <a:p>
            <a:pPr rtl="0"/>
            <a:r>
              <a:rPr lang="es-ES" noProof="0"/>
              <a:t>Haga clic para modificar el estilo de título del patrón</a:t>
            </a:r>
            <a:endParaRPr lang="es-ES" noProof="0" dirty="0"/>
          </a:p>
        </p:txBody>
      </p:sp>
      <p:sp>
        <p:nvSpPr>
          <p:cNvPr id="3" name="Marcador de contenido 2"/>
          <p:cNvSpPr>
            <a:spLocks noGrp="1"/>
          </p:cNvSpPr>
          <p:nvPr>
            <p:ph sz="half" idx="1"/>
          </p:nvPr>
        </p:nvSpPr>
        <p:spPr>
          <a:xfrm>
            <a:off x="2137645" y="2336873"/>
            <a:ext cx="4698358" cy="3599316"/>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4" name="Marcador de posición de contenido 3"/>
          <p:cNvSpPr>
            <a:spLocks noGrp="1"/>
          </p:cNvSpPr>
          <p:nvPr>
            <p:ph sz="half" idx="2"/>
          </p:nvPr>
        </p:nvSpPr>
        <p:spPr>
          <a:xfrm>
            <a:off x="7051448" y="2336873"/>
            <a:ext cx="4700058" cy="3599316"/>
          </a:xfrm>
        </p:spPr>
        <p:txBody>
          <a:bodyPr rtlCol="0" anchor="ctr" anchorCtr="0"/>
          <a:lstStyle>
            <a:lvl1pPr algn="ctr">
              <a:defRPr/>
            </a:lvl1pPr>
            <a:lvl2pPr algn="ctr">
              <a:defRPr/>
            </a:lvl2pPr>
            <a:lvl3pPr algn="ctr">
              <a:defRPr/>
            </a:lvl3pPr>
            <a:lvl4pPr algn="ctr">
              <a:defRPr/>
            </a:lvl4pPr>
            <a:lvl5pPr algn="ctr">
              <a:defRPr/>
            </a:lvl5pPr>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fecha 4"/>
          <p:cNvSpPr>
            <a:spLocks noGrp="1"/>
          </p:cNvSpPr>
          <p:nvPr>
            <p:ph type="dt" sz="half" idx="10"/>
          </p:nvPr>
        </p:nvSpPr>
        <p:spPr>
          <a:xfrm>
            <a:off x="9008306" y="5936187"/>
            <a:ext cx="2743200" cy="365125"/>
          </a:xfrm>
        </p:spPr>
        <p:txBody>
          <a:bodyPr rtlCol="0"/>
          <a:lstStyle/>
          <a:p>
            <a:pPr rtl="0"/>
            <a:fld id="{E8E9F191-B2E7-4F78-ABF5-AFE67B96F2A4}" type="datetime1">
              <a:rPr lang="es-ES" noProof="0" smtClean="0"/>
              <a:t>31/05/2023</a:t>
            </a:fld>
            <a:endParaRPr lang="es-ES" noProof="0" dirty="0"/>
          </a:p>
        </p:txBody>
      </p:sp>
      <p:sp>
        <p:nvSpPr>
          <p:cNvPr id="6" name="Marcador de pie de página 5"/>
          <p:cNvSpPr>
            <a:spLocks noGrp="1"/>
          </p:cNvSpPr>
          <p:nvPr>
            <p:ph type="ftr" sz="quarter" idx="11"/>
          </p:nvPr>
        </p:nvSpPr>
        <p:spPr>
          <a:xfrm>
            <a:off x="2137646" y="5936188"/>
            <a:ext cx="6870660" cy="365125"/>
          </a:xfrm>
        </p:spPr>
        <p:txBody>
          <a:bodyPr rtlCol="0"/>
          <a:lstStyle/>
          <a:p>
            <a:pPr rtl="0"/>
            <a:r>
              <a:rPr lang="es-ES" noProof="0" dirty="0"/>
              <a:t>Agregue un pie de página</a:t>
            </a:r>
          </a:p>
        </p:txBody>
      </p:sp>
      <p:sp>
        <p:nvSpPr>
          <p:cNvPr id="7" name="Marcador de número de diapositiva 6"/>
          <p:cNvSpPr>
            <a:spLocks noGrp="1"/>
          </p:cNvSpPr>
          <p:nvPr>
            <p:ph type="sldNum" sz="quarter" idx="12"/>
          </p:nvPr>
        </p:nvSpPr>
        <p:spPr>
          <a:xfrm>
            <a:off x="156705" y="753227"/>
            <a:ext cx="1154151" cy="1090789"/>
          </a:xfrm>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3206977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grpSp>
        <p:nvGrpSpPr>
          <p:cNvPr id="14" name="Grupo 13">
            <a:extLst>
              <a:ext uri="{FF2B5EF4-FFF2-40B4-BE49-F238E27FC236}">
                <a16:creationId xmlns:a16="http://schemas.microsoft.com/office/drawing/2014/main" id="{F90C5C8C-B074-498F-921D-CC0B5DF8FBD3}"/>
              </a:ext>
            </a:extLst>
          </p:cNvPr>
          <p:cNvGrpSpPr/>
          <p:nvPr userDrawn="1"/>
        </p:nvGrpSpPr>
        <p:grpSpPr>
          <a:xfrm rot="10800000">
            <a:off x="108452" y="75467"/>
            <a:ext cx="5378800" cy="5588856"/>
            <a:chOff x="-424090" y="303112"/>
            <a:chExt cx="5378800" cy="5588856"/>
          </a:xfrm>
          <a:solidFill>
            <a:srgbClr val="F6BF73">
              <a:alpha val="30196"/>
            </a:srgbClr>
          </a:solidFill>
        </p:grpSpPr>
        <p:pic>
          <p:nvPicPr>
            <p:cNvPr id="15" name="Gráfico 14" descr="Engranaje simple">
              <a:extLst>
                <a:ext uri="{FF2B5EF4-FFF2-40B4-BE49-F238E27FC236}">
                  <a16:creationId xmlns:a16="http://schemas.microsoft.com/office/drawing/2014/main" id="{C270183A-92E0-49A5-B6BC-F19346763723}"/>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3195" t="12276" r="8371" b="1368"/>
            <a:stretch/>
          </p:blipFill>
          <p:spPr>
            <a:xfrm rot="5400000">
              <a:off x="1442081" y="2451153"/>
              <a:ext cx="3275424" cy="3606205"/>
            </a:xfrm>
            <a:prstGeom prst="rect">
              <a:avLst/>
            </a:prstGeom>
          </p:spPr>
        </p:pic>
        <p:pic>
          <p:nvPicPr>
            <p:cNvPr id="16" name="Gráfico 15" descr="Engranaje simple">
              <a:extLst>
                <a:ext uri="{FF2B5EF4-FFF2-40B4-BE49-F238E27FC236}">
                  <a16:creationId xmlns:a16="http://schemas.microsoft.com/office/drawing/2014/main" id="{6E086889-5472-4B65-A156-D0B8F369C34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092764" y="303112"/>
              <a:ext cx="2880000" cy="2880000"/>
            </a:xfrm>
            <a:prstGeom prst="rect">
              <a:avLst/>
            </a:prstGeom>
          </p:spPr>
        </p:pic>
        <p:pic>
          <p:nvPicPr>
            <p:cNvPr id="17" name="Gráfico 16" descr="Engranaje simple">
              <a:extLst>
                <a:ext uri="{FF2B5EF4-FFF2-40B4-BE49-F238E27FC236}">
                  <a16:creationId xmlns:a16="http://schemas.microsoft.com/office/drawing/2014/main" id="{4BCBF44F-62C7-4F40-99DF-85C459F43ED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424090" y="1817280"/>
              <a:ext cx="2880000" cy="2880000"/>
            </a:xfrm>
            <a:prstGeom prst="rect">
              <a:avLst/>
            </a:prstGeom>
          </p:spPr>
        </p:pic>
        <p:pic>
          <p:nvPicPr>
            <p:cNvPr id="18" name="Gráfico 17" descr="Engranaje simple">
              <a:extLst>
                <a:ext uri="{FF2B5EF4-FFF2-40B4-BE49-F238E27FC236}">
                  <a16:creationId xmlns:a16="http://schemas.microsoft.com/office/drawing/2014/main" id="{ABF64D53-5ED0-4A1D-A7EA-94CDB0D37EC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625457" y="4024986"/>
              <a:ext cx="1620000" cy="1620000"/>
            </a:xfrm>
            <a:prstGeom prst="rect">
              <a:avLst/>
            </a:prstGeom>
          </p:spPr>
        </p:pic>
        <p:pic>
          <p:nvPicPr>
            <p:cNvPr id="19" name="Gráfico 18" descr="Engranaje simple">
              <a:extLst>
                <a:ext uri="{FF2B5EF4-FFF2-40B4-BE49-F238E27FC236}">
                  <a16:creationId xmlns:a16="http://schemas.microsoft.com/office/drawing/2014/main" id="{2565C769-10BF-4E7B-B099-B4FD458436E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3226710" y="1355170"/>
              <a:ext cx="1728000" cy="1728000"/>
            </a:xfrm>
            <a:prstGeom prst="rect">
              <a:avLst/>
            </a:prstGeom>
          </p:spPr>
        </p:pic>
      </p:grpSp>
      <p:pic>
        <p:nvPicPr>
          <p:cNvPr id="10" name="Imagen 9"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Imagen 10"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ángulo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ángulo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680319" y="753229"/>
            <a:ext cx="9613863" cy="1080937"/>
          </a:xfrm>
        </p:spPr>
        <p:txBody>
          <a:bodyPr rtlCol="0"/>
          <a:lstStyle/>
          <a:p>
            <a:pPr rtl="0"/>
            <a:r>
              <a:rPr lang="es-ES" noProof="0"/>
              <a:t>Haga clic para modificar el estilo de título del patrón</a:t>
            </a:r>
            <a:endParaRPr lang="es-ES" noProof="0" dirty="0"/>
          </a:p>
        </p:txBody>
      </p:sp>
      <p:sp>
        <p:nvSpPr>
          <p:cNvPr id="3" name="Marcador de posición de texto 2"/>
          <p:cNvSpPr>
            <a:spLocks noGrp="1"/>
          </p:cNvSpPr>
          <p:nvPr>
            <p:ph type="body" idx="1"/>
          </p:nvPr>
        </p:nvSpPr>
        <p:spPr>
          <a:xfrm>
            <a:off x="680320" y="2336873"/>
            <a:ext cx="4698358" cy="693135"/>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4" name="Marcador de posición de contenido 3"/>
          <p:cNvSpPr>
            <a:spLocks noGrp="1"/>
          </p:cNvSpPr>
          <p:nvPr>
            <p:ph sz="half" idx="2"/>
          </p:nvPr>
        </p:nvSpPr>
        <p:spPr>
          <a:xfrm>
            <a:off x="680322" y="3030008"/>
            <a:ext cx="4698355" cy="2906179"/>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5" name="Marcador de posición de texto 4"/>
          <p:cNvSpPr>
            <a:spLocks noGrp="1"/>
          </p:cNvSpPr>
          <p:nvPr>
            <p:ph type="body" sz="quarter" idx="3"/>
          </p:nvPr>
        </p:nvSpPr>
        <p:spPr>
          <a:xfrm>
            <a:off x="5594123" y="2336873"/>
            <a:ext cx="4700059" cy="692076"/>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ES" noProof="0"/>
              <a:t>Haga clic para modificar los estilos de texto del patrón</a:t>
            </a:r>
          </a:p>
        </p:txBody>
      </p:sp>
      <p:sp>
        <p:nvSpPr>
          <p:cNvPr id="6" name="Marcador de posición de contenido 5"/>
          <p:cNvSpPr>
            <a:spLocks noGrp="1"/>
          </p:cNvSpPr>
          <p:nvPr>
            <p:ph sz="quarter" idx="4"/>
          </p:nvPr>
        </p:nvSpPr>
        <p:spPr>
          <a:xfrm>
            <a:off x="5594123" y="3030008"/>
            <a:ext cx="4700059" cy="2906179"/>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
        <p:nvSpPr>
          <p:cNvPr id="7" name="Marcador de fecha 6"/>
          <p:cNvSpPr>
            <a:spLocks noGrp="1"/>
          </p:cNvSpPr>
          <p:nvPr>
            <p:ph type="dt" sz="half" idx="10"/>
          </p:nvPr>
        </p:nvSpPr>
        <p:spPr/>
        <p:txBody>
          <a:bodyPr rtlCol="0"/>
          <a:lstStyle/>
          <a:p>
            <a:pPr rtl="0"/>
            <a:fld id="{938AA410-AE59-49F3-A6CD-8CE7E8B99BCE}" type="datetime1">
              <a:rPr lang="es-ES" noProof="0" smtClean="0"/>
              <a:t>31/05/2023</a:t>
            </a:fld>
            <a:endParaRPr lang="es-ES" noProof="0" dirty="0"/>
          </a:p>
        </p:txBody>
      </p:sp>
      <p:sp>
        <p:nvSpPr>
          <p:cNvPr id="8" name="Marcador de pie de página 7"/>
          <p:cNvSpPr>
            <a:spLocks noGrp="1"/>
          </p:cNvSpPr>
          <p:nvPr>
            <p:ph type="ftr" sz="quarter" idx="11"/>
          </p:nvPr>
        </p:nvSpPr>
        <p:spPr/>
        <p:txBody>
          <a:bodyPr rtlCol="0"/>
          <a:lstStyle/>
          <a:p>
            <a:pPr rtl="0"/>
            <a:r>
              <a:rPr lang="es-ES" noProof="0" dirty="0"/>
              <a:t>Agregue un pie de página</a:t>
            </a:r>
          </a:p>
        </p:txBody>
      </p:sp>
      <p:sp>
        <p:nvSpPr>
          <p:cNvPr id="9" name="Marcador de posición de número de diapositiva 8"/>
          <p:cNvSpPr>
            <a:spLocks noGrp="1"/>
          </p:cNvSpPr>
          <p:nvPr>
            <p:ph type="sldNum" sz="quarter" idx="12"/>
          </p:nvPr>
        </p:nvSpPr>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727138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grpSp>
        <p:nvGrpSpPr>
          <p:cNvPr id="12" name="Grupo 11">
            <a:extLst>
              <a:ext uri="{FF2B5EF4-FFF2-40B4-BE49-F238E27FC236}">
                <a16:creationId xmlns:a16="http://schemas.microsoft.com/office/drawing/2014/main" id="{11281ABC-1821-4B63-88B5-74D2B13A11AF}"/>
              </a:ext>
            </a:extLst>
          </p:cNvPr>
          <p:cNvGrpSpPr/>
          <p:nvPr userDrawn="1"/>
        </p:nvGrpSpPr>
        <p:grpSpPr>
          <a:xfrm rot="5400000">
            <a:off x="175132" y="1273331"/>
            <a:ext cx="5378800" cy="5588856"/>
            <a:chOff x="-424090" y="303112"/>
            <a:chExt cx="5378800" cy="5588856"/>
          </a:xfrm>
          <a:solidFill>
            <a:srgbClr val="F6BF73">
              <a:alpha val="30196"/>
            </a:srgbClr>
          </a:solidFill>
        </p:grpSpPr>
        <p:pic>
          <p:nvPicPr>
            <p:cNvPr id="13" name="Gráfico 12" descr="Engranaje simple">
              <a:extLst>
                <a:ext uri="{FF2B5EF4-FFF2-40B4-BE49-F238E27FC236}">
                  <a16:creationId xmlns:a16="http://schemas.microsoft.com/office/drawing/2014/main" id="{0BD16937-7ADD-43BC-AFAD-ABA8E1E4D044}"/>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3195" t="12276" r="8371" b="1368"/>
            <a:stretch/>
          </p:blipFill>
          <p:spPr>
            <a:xfrm rot="5400000">
              <a:off x="1442081" y="2451153"/>
              <a:ext cx="3275424" cy="3606205"/>
            </a:xfrm>
            <a:prstGeom prst="rect">
              <a:avLst/>
            </a:prstGeom>
          </p:spPr>
        </p:pic>
        <p:pic>
          <p:nvPicPr>
            <p:cNvPr id="14" name="Gráfico 13" descr="Engranaje simple">
              <a:extLst>
                <a:ext uri="{FF2B5EF4-FFF2-40B4-BE49-F238E27FC236}">
                  <a16:creationId xmlns:a16="http://schemas.microsoft.com/office/drawing/2014/main" id="{A93E95CB-8B7F-4CE0-BD90-8078D78E5BE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092764" y="303112"/>
              <a:ext cx="2880000" cy="2880000"/>
            </a:xfrm>
            <a:prstGeom prst="rect">
              <a:avLst/>
            </a:prstGeom>
          </p:spPr>
        </p:pic>
        <p:pic>
          <p:nvPicPr>
            <p:cNvPr id="15" name="Gráfico 14" descr="Engranaje simple">
              <a:extLst>
                <a:ext uri="{FF2B5EF4-FFF2-40B4-BE49-F238E27FC236}">
                  <a16:creationId xmlns:a16="http://schemas.microsoft.com/office/drawing/2014/main" id="{308EA72E-9FD8-4137-AF70-2F45B4623A1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424090" y="1817280"/>
              <a:ext cx="2880000" cy="2880000"/>
            </a:xfrm>
            <a:prstGeom prst="rect">
              <a:avLst/>
            </a:prstGeom>
          </p:spPr>
        </p:pic>
        <p:pic>
          <p:nvPicPr>
            <p:cNvPr id="16" name="Gráfico 15" descr="Engranaje simple">
              <a:extLst>
                <a:ext uri="{FF2B5EF4-FFF2-40B4-BE49-F238E27FC236}">
                  <a16:creationId xmlns:a16="http://schemas.microsoft.com/office/drawing/2014/main" id="{7E5F03E5-E60E-40E5-996F-CE212FF6425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625457" y="4024986"/>
              <a:ext cx="1620000" cy="1620000"/>
            </a:xfrm>
            <a:prstGeom prst="rect">
              <a:avLst/>
            </a:prstGeom>
          </p:spPr>
        </p:pic>
        <p:pic>
          <p:nvPicPr>
            <p:cNvPr id="17" name="Gráfico 16" descr="Engranaje simple">
              <a:extLst>
                <a:ext uri="{FF2B5EF4-FFF2-40B4-BE49-F238E27FC236}">
                  <a16:creationId xmlns:a16="http://schemas.microsoft.com/office/drawing/2014/main" id="{7EB0518D-8C62-493A-B053-F7B2F4129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3226710" y="1355170"/>
              <a:ext cx="1728000" cy="1728000"/>
            </a:xfrm>
            <a:prstGeom prst="rect">
              <a:avLst/>
            </a:prstGeom>
          </p:spPr>
        </p:pic>
      </p:grpSp>
      <p:pic>
        <p:nvPicPr>
          <p:cNvPr id="8" name="Imagen 7"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2601" y="1970240"/>
            <a:ext cx="10437812" cy="321164"/>
          </a:xfrm>
          <a:prstGeom prst="rect">
            <a:avLst/>
          </a:prstGeom>
        </p:spPr>
      </p:pic>
      <p:sp>
        <p:nvSpPr>
          <p:cNvPr id="10" name="Rectángulo 9"/>
          <p:cNvSpPr/>
          <p:nvPr/>
        </p:nvSpPr>
        <p:spPr bwMode="ltGray">
          <a:xfrm>
            <a:off x="175260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ángulo 10"/>
          <p:cNvSpPr/>
          <p:nvPr/>
        </p:nvSpPr>
        <p:spPr>
          <a:xfrm>
            <a:off x="13077" y="609600"/>
            <a:ext cx="1602997" cy="1368198"/>
          </a:xfrm>
          <a:prstGeom prst="rect">
            <a:avLst/>
          </a:prstGeom>
          <a:solidFill>
            <a:srgbClr val="942D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2137646" y="753228"/>
            <a:ext cx="9613861" cy="1080938"/>
          </a:xfrm>
        </p:spPr>
        <p:txBody>
          <a:bodyPr rtlCol="0"/>
          <a:lstStyle/>
          <a:p>
            <a:pPr rtl="0"/>
            <a:r>
              <a:rPr lang="es-ES" noProof="0"/>
              <a:t>Haga clic para modificar el estilo de título del patrón</a:t>
            </a:r>
            <a:endParaRPr lang="es-ES" noProof="0" dirty="0"/>
          </a:p>
        </p:txBody>
      </p:sp>
      <p:sp>
        <p:nvSpPr>
          <p:cNvPr id="5" name="Marcador de fecha 4"/>
          <p:cNvSpPr>
            <a:spLocks noGrp="1"/>
          </p:cNvSpPr>
          <p:nvPr>
            <p:ph type="dt" sz="half" idx="10"/>
          </p:nvPr>
        </p:nvSpPr>
        <p:spPr>
          <a:xfrm>
            <a:off x="9008306" y="5936187"/>
            <a:ext cx="2743200" cy="365125"/>
          </a:xfrm>
        </p:spPr>
        <p:txBody>
          <a:bodyPr rtlCol="0"/>
          <a:lstStyle/>
          <a:p>
            <a:pPr rtl="0"/>
            <a:fld id="{86F16E6D-525D-4D13-BD91-12D8662946C3}" type="datetime1">
              <a:rPr lang="es-ES" noProof="0" smtClean="0"/>
              <a:t>31/05/2023</a:t>
            </a:fld>
            <a:endParaRPr lang="es-ES" noProof="0" dirty="0"/>
          </a:p>
        </p:txBody>
      </p:sp>
      <p:sp>
        <p:nvSpPr>
          <p:cNvPr id="6" name="Marcador de pie de página 5"/>
          <p:cNvSpPr>
            <a:spLocks noGrp="1"/>
          </p:cNvSpPr>
          <p:nvPr>
            <p:ph type="ftr" sz="quarter" idx="11"/>
          </p:nvPr>
        </p:nvSpPr>
        <p:spPr>
          <a:xfrm>
            <a:off x="2137646" y="5936188"/>
            <a:ext cx="6870660" cy="365125"/>
          </a:xfrm>
        </p:spPr>
        <p:txBody>
          <a:bodyPr rtlCol="0"/>
          <a:lstStyle/>
          <a:p>
            <a:pPr rtl="0"/>
            <a:r>
              <a:rPr lang="es-ES" noProof="0" dirty="0"/>
              <a:t>Agregue un pie de página</a:t>
            </a:r>
          </a:p>
        </p:txBody>
      </p:sp>
      <p:sp>
        <p:nvSpPr>
          <p:cNvPr id="7" name="Marcador de número de diapositiva 6"/>
          <p:cNvSpPr>
            <a:spLocks noGrp="1"/>
          </p:cNvSpPr>
          <p:nvPr>
            <p:ph type="sldNum" sz="quarter" idx="12"/>
          </p:nvPr>
        </p:nvSpPr>
        <p:spPr>
          <a:xfrm>
            <a:off x="156705" y="753227"/>
            <a:ext cx="1154151" cy="1090789"/>
          </a:xfrm>
        </p:spPr>
        <p:txBody>
          <a:bodyPr rtlCol="0"/>
          <a:lstStyle/>
          <a:p>
            <a:pPr rtl="0"/>
            <a:fld id="{9E3FA76C-C565-46B6-8652-D75785E2521F}" type="slidenum">
              <a:rPr lang="es-ES" noProof="0" smtClean="0"/>
              <a:t>‹Nº›</a:t>
            </a:fld>
            <a:endParaRPr lang="es-ES" noProof="0" dirty="0"/>
          </a:p>
        </p:txBody>
      </p:sp>
      <p:sp>
        <p:nvSpPr>
          <p:cNvPr id="18" name="Marcador de contenido 2">
            <a:extLst>
              <a:ext uri="{FF2B5EF4-FFF2-40B4-BE49-F238E27FC236}">
                <a16:creationId xmlns:a16="http://schemas.microsoft.com/office/drawing/2014/main" id="{FD7CD5CF-F924-43C6-9C02-06FBC84A6729}"/>
              </a:ext>
            </a:extLst>
          </p:cNvPr>
          <p:cNvSpPr>
            <a:spLocks noGrp="1"/>
          </p:cNvSpPr>
          <p:nvPr>
            <p:ph idx="1"/>
          </p:nvPr>
        </p:nvSpPr>
        <p:spPr>
          <a:xfrm>
            <a:off x="2137644" y="2161725"/>
            <a:ext cx="9613861" cy="3702647"/>
          </a:xfrm>
        </p:spPr>
        <p:txBody>
          <a:bodyPr rtlCol="0"/>
          <a:lstStyle/>
          <a:p>
            <a:pPr lvl="0" rtl="0"/>
            <a:r>
              <a:rPr lang="es-ES" noProof="0"/>
              <a:t>Haga clic para modificar los estilos de texto del patrón</a:t>
            </a:r>
          </a:p>
          <a:p>
            <a:pPr lvl="1" rtl="0"/>
            <a:r>
              <a:rPr lang="es-ES" noProof="0"/>
              <a:t>Segundo nivel</a:t>
            </a:r>
          </a:p>
          <a:p>
            <a:pPr lvl="2" rtl="0"/>
            <a:r>
              <a:rPr lang="es-ES" noProof="0"/>
              <a:t>Tercer nivel</a:t>
            </a:r>
          </a:p>
          <a:p>
            <a:pPr lvl="3" rtl="0"/>
            <a:r>
              <a:rPr lang="es-ES" noProof="0"/>
              <a:t>Cuarto nivel</a:t>
            </a:r>
          </a:p>
          <a:p>
            <a:pPr lvl="4" rtl="0"/>
            <a:r>
              <a:rPr lang="es-ES" noProof="0"/>
              <a:t>Quinto nivel</a:t>
            </a:r>
            <a:endParaRPr lang="es-ES" noProof="0" dirty="0"/>
          </a:p>
        </p:txBody>
      </p:sp>
    </p:spTree>
    <p:extLst>
      <p:ext uri="{BB962C8B-B14F-4D97-AF65-F5344CB8AC3E}">
        <p14:creationId xmlns:p14="http://schemas.microsoft.com/office/powerpoint/2010/main" val="2413184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grpSp>
        <p:nvGrpSpPr>
          <p:cNvPr id="10" name="Grupo 9">
            <a:extLst>
              <a:ext uri="{FF2B5EF4-FFF2-40B4-BE49-F238E27FC236}">
                <a16:creationId xmlns:a16="http://schemas.microsoft.com/office/drawing/2014/main" id="{1CA97C9F-27FA-4BCE-84C2-EA9C0347E974}"/>
              </a:ext>
            </a:extLst>
          </p:cNvPr>
          <p:cNvGrpSpPr/>
          <p:nvPr userDrawn="1"/>
        </p:nvGrpSpPr>
        <p:grpSpPr>
          <a:xfrm rot="5400000">
            <a:off x="227324" y="1282732"/>
            <a:ext cx="5378800" cy="5588856"/>
            <a:chOff x="-424090" y="303112"/>
            <a:chExt cx="5378800" cy="5588856"/>
          </a:xfrm>
          <a:solidFill>
            <a:srgbClr val="F6BF73">
              <a:alpha val="30196"/>
            </a:srgbClr>
          </a:solidFill>
        </p:grpSpPr>
        <p:pic>
          <p:nvPicPr>
            <p:cNvPr id="11" name="Gráfico 10" descr="Engranaje simple">
              <a:extLst>
                <a:ext uri="{FF2B5EF4-FFF2-40B4-BE49-F238E27FC236}">
                  <a16:creationId xmlns:a16="http://schemas.microsoft.com/office/drawing/2014/main" id="{6EEB6AF8-1385-4805-8E97-CDE431030B09}"/>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13195" t="12276" r="8371" b="1368"/>
            <a:stretch/>
          </p:blipFill>
          <p:spPr>
            <a:xfrm rot="5400000">
              <a:off x="1442081" y="2451153"/>
              <a:ext cx="3275424" cy="3606205"/>
            </a:xfrm>
            <a:prstGeom prst="rect">
              <a:avLst/>
            </a:prstGeom>
          </p:spPr>
        </p:pic>
        <p:pic>
          <p:nvPicPr>
            <p:cNvPr id="12" name="Gráfico 11" descr="Engranaje simple">
              <a:extLst>
                <a:ext uri="{FF2B5EF4-FFF2-40B4-BE49-F238E27FC236}">
                  <a16:creationId xmlns:a16="http://schemas.microsoft.com/office/drawing/2014/main" id="{1F08FE59-AC1A-4BF7-B9D5-7672C8C7D39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1092764" y="303112"/>
              <a:ext cx="2880000" cy="2880000"/>
            </a:xfrm>
            <a:prstGeom prst="rect">
              <a:avLst/>
            </a:prstGeom>
          </p:spPr>
        </p:pic>
        <p:pic>
          <p:nvPicPr>
            <p:cNvPr id="13" name="Gráfico 12" descr="Engranaje simple">
              <a:extLst>
                <a:ext uri="{FF2B5EF4-FFF2-40B4-BE49-F238E27FC236}">
                  <a16:creationId xmlns:a16="http://schemas.microsoft.com/office/drawing/2014/main" id="{F44470E0-8B01-46E6-90F1-4B52CB3EFFE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424090" y="1817280"/>
              <a:ext cx="2880000" cy="2880000"/>
            </a:xfrm>
            <a:prstGeom prst="rect">
              <a:avLst/>
            </a:prstGeom>
          </p:spPr>
        </p:pic>
        <p:pic>
          <p:nvPicPr>
            <p:cNvPr id="14" name="Gráfico 13" descr="Engranaje simple">
              <a:extLst>
                <a:ext uri="{FF2B5EF4-FFF2-40B4-BE49-F238E27FC236}">
                  <a16:creationId xmlns:a16="http://schemas.microsoft.com/office/drawing/2014/main" id="{2FB2E216-0387-4DF4-A432-E877C96A7BA6}"/>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625457" y="4024986"/>
              <a:ext cx="1620000" cy="1620000"/>
            </a:xfrm>
            <a:prstGeom prst="rect">
              <a:avLst/>
            </a:prstGeom>
          </p:spPr>
        </p:pic>
        <p:pic>
          <p:nvPicPr>
            <p:cNvPr id="15" name="Gráfico 14" descr="Engranaje simple">
              <a:extLst>
                <a:ext uri="{FF2B5EF4-FFF2-40B4-BE49-F238E27FC236}">
                  <a16:creationId xmlns:a16="http://schemas.microsoft.com/office/drawing/2014/main" id="{53685AA4-853C-46A8-8ADB-FA80FE59BFB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3226710" y="1355170"/>
              <a:ext cx="1728000" cy="1728000"/>
            </a:xfrm>
            <a:prstGeom prst="rect">
              <a:avLst/>
            </a:prstGeom>
          </p:spPr>
        </p:pic>
      </p:grpSp>
      <p:pic>
        <p:nvPicPr>
          <p:cNvPr id="6" name="Imagen 5"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Imagen 6" descr="HD-ShadowShor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ángulo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ángulo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p:txBody>
          <a:bodyPr rtlCol="0"/>
          <a:lstStyle/>
          <a:p>
            <a:pPr rtl="0"/>
            <a:r>
              <a:rPr lang="es-ES" noProof="0"/>
              <a:t>Haga clic para modificar el estilo de título del patrón</a:t>
            </a:r>
            <a:endParaRPr lang="es-ES" noProof="0" dirty="0"/>
          </a:p>
        </p:txBody>
      </p:sp>
      <p:sp>
        <p:nvSpPr>
          <p:cNvPr id="3" name="Marcador de fecha 2"/>
          <p:cNvSpPr>
            <a:spLocks noGrp="1"/>
          </p:cNvSpPr>
          <p:nvPr>
            <p:ph type="dt" sz="half" idx="10"/>
          </p:nvPr>
        </p:nvSpPr>
        <p:spPr/>
        <p:txBody>
          <a:bodyPr rtlCol="0"/>
          <a:lstStyle/>
          <a:p>
            <a:pPr rtl="0"/>
            <a:fld id="{081A18F5-E7EA-46A8-8E0E-1061323F7864}" type="datetime1">
              <a:rPr lang="es-ES" noProof="0" smtClean="0"/>
              <a:t>31/05/2023</a:t>
            </a:fld>
            <a:endParaRPr lang="es-ES" noProof="0" dirty="0"/>
          </a:p>
        </p:txBody>
      </p:sp>
      <p:sp>
        <p:nvSpPr>
          <p:cNvPr id="4" name="Marcador de pie de página 3"/>
          <p:cNvSpPr>
            <a:spLocks noGrp="1"/>
          </p:cNvSpPr>
          <p:nvPr>
            <p:ph type="ftr" sz="quarter" idx="11"/>
          </p:nvPr>
        </p:nvSpPr>
        <p:spPr/>
        <p:txBody>
          <a:bodyPr rtlCol="0"/>
          <a:lstStyle/>
          <a:p>
            <a:pPr rtl="0"/>
            <a:r>
              <a:rPr lang="es-ES" noProof="0" dirty="0"/>
              <a:t>Agregue un pie de página</a:t>
            </a:r>
          </a:p>
        </p:txBody>
      </p:sp>
      <p:sp>
        <p:nvSpPr>
          <p:cNvPr id="5" name="Marcador de posición de número de diapositiva 4"/>
          <p:cNvSpPr>
            <a:spLocks noGrp="1"/>
          </p:cNvSpPr>
          <p:nvPr>
            <p:ph type="sldNum" sz="quarter" idx="12"/>
          </p:nvPr>
        </p:nvSpPr>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4199344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grpSp>
        <p:nvGrpSpPr>
          <p:cNvPr id="7" name="Grupo 6">
            <a:extLst>
              <a:ext uri="{FF2B5EF4-FFF2-40B4-BE49-F238E27FC236}">
                <a16:creationId xmlns:a16="http://schemas.microsoft.com/office/drawing/2014/main" id="{AC2D2AED-B2EF-46D8-BC7C-81AE25C80786}"/>
              </a:ext>
            </a:extLst>
          </p:cNvPr>
          <p:cNvGrpSpPr/>
          <p:nvPr userDrawn="1"/>
        </p:nvGrpSpPr>
        <p:grpSpPr bwMode="ltGray">
          <a:xfrm>
            <a:off x="7232499" y="-159283"/>
            <a:ext cx="4959501" cy="5224009"/>
            <a:chOff x="7232499" y="-159283"/>
            <a:chExt cx="4959501" cy="5224009"/>
          </a:xfrm>
          <a:solidFill>
            <a:srgbClr val="76280B">
              <a:alpha val="60000"/>
            </a:srgbClr>
          </a:solidFill>
        </p:grpSpPr>
        <p:pic>
          <p:nvPicPr>
            <p:cNvPr id="8" name="Gráfico 7" descr="Engranaje simple">
              <a:extLst>
                <a:ext uri="{FF2B5EF4-FFF2-40B4-BE49-F238E27FC236}">
                  <a16:creationId xmlns:a16="http://schemas.microsoft.com/office/drawing/2014/main" id="{2F9289FC-9317-4EC5-8064-00D341850192}"/>
                </a:ext>
              </a:extLst>
            </p:cNvPr>
            <p:cNvPicPr>
              <a:picLocks noChangeAspect="1"/>
            </p:cNvPicPr>
            <p:nvPr userDrawn="1"/>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18078" r="23442"/>
            <a:stretch/>
          </p:blipFill>
          <p:spPr bwMode="ltGray">
            <a:xfrm>
              <a:off x="8994950" y="0"/>
              <a:ext cx="3197050" cy="3421066"/>
            </a:xfrm>
            <a:prstGeom prst="rect">
              <a:avLst/>
            </a:prstGeom>
          </p:spPr>
        </p:pic>
        <p:pic>
          <p:nvPicPr>
            <p:cNvPr id="9" name="Gráfico 8" descr="Engranaje simple">
              <a:extLst>
                <a:ext uri="{FF2B5EF4-FFF2-40B4-BE49-F238E27FC236}">
                  <a16:creationId xmlns:a16="http://schemas.microsoft.com/office/drawing/2014/main" id="{09784D29-4AB9-4581-A176-2BC2AD58F82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7232499" y="667872"/>
              <a:ext cx="2880000" cy="2880000"/>
            </a:xfrm>
            <a:prstGeom prst="rect">
              <a:avLst/>
            </a:prstGeom>
          </p:spPr>
        </p:pic>
        <p:pic>
          <p:nvPicPr>
            <p:cNvPr id="10" name="Gráfico 9" descr="Engranaje simple">
              <a:extLst>
                <a:ext uri="{FF2B5EF4-FFF2-40B4-BE49-F238E27FC236}">
                  <a16:creationId xmlns:a16="http://schemas.microsoft.com/office/drawing/2014/main" id="{25EF2775-3EFB-4A64-8FAF-4D8B56AE073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746667" y="2184726"/>
              <a:ext cx="2880000" cy="2880000"/>
            </a:xfrm>
            <a:prstGeom prst="rect">
              <a:avLst/>
            </a:prstGeom>
          </p:spPr>
        </p:pic>
        <p:pic>
          <p:nvPicPr>
            <p:cNvPr id="11" name="Gráfico 10" descr="Engranaje simple">
              <a:extLst>
                <a:ext uri="{FF2B5EF4-FFF2-40B4-BE49-F238E27FC236}">
                  <a16:creationId xmlns:a16="http://schemas.microsoft.com/office/drawing/2014/main" id="{A34C11DA-4074-454D-800C-0FC5FBF1CD12}"/>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ltGray">
            <a:xfrm>
              <a:off x="8501643" y="-159283"/>
              <a:ext cx="1620000" cy="1620000"/>
            </a:xfrm>
            <a:prstGeom prst="rect">
              <a:avLst/>
            </a:prstGeom>
          </p:spPr>
        </p:pic>
      </p:grpSp>
      <p:pic>
        <p:nvPicPr>
          <p:cNvPr id="5" name="Imagen 4" descr="HD-ShadowShor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ángulo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Marcador de fecha 1"/>
          <p:cNvSpPr>
            <a:spLocks noGrp="1"/>
          </p:cNvSpPr>
          <p:nvPr>
            <p:ph type="dt" sz="half" idx="10"/>
          </p:nvPr>
        </p:nvSpPr>
        <p:spPr/>
        <p:txBody>
          <a:bodyPr rtlCol="0"/>
          <a:lstStyle/>
          <a:p>
            <a:pPr rtl="0"/>
            <a:fld id="{3CF4C1E5-2082-4065-8355-98D83CF567D7}" type="datetime1">
              <a:rPr lang="es-ES" noProof="0" smtClean="0"/>
              <a:t>31/05/2023</a:t>
            </a:fld>
            <a:endParaRPr lang="es-ES" noProof="0" dirty="0"/>
          </a:p>
        </p:txBody>
      </p:sp>
      <p:sp>
        <p:nvSpPr>
          <p:cNvPr id="3" name="Marcador de pie de página 2"/>
          <p:cNvSpPr>
            <a:spLocks noGrp="1"/>
          </p:cNvSpPr>
          <p:nvPr>
            <p:ph type="ftr" sz="quarter" idx="11"/>
          </p:nvPr>
        </p:nvSpPr>
        <p:spPr/>
        <p:txBody>
          <a:bodyPr rtlCol="0"/>
          <a:lstStyle/>
          <a:p>
            <a:pPr rtl="0"/>
            <a:r>
              <a:rPr lang="es-ES" noProof="0" dirty="0"/>
              <a:t>Agregue un pie de página</a:t>
            </a:r>
          </a:p>
        </p:txBody>
      </p:sp>
      <p:sp>
        <p:nvSpPr>
          <p:cNvPr id="4" name="Marcador de posición de número de diapositiva 3"/>
          <p:cNvSpPr>
            <a:spLocks noGrp="1"/>
          </p:cNvSpPr>
          <p:nvPr>
            <p:ph type="sldNum" sz="quarter" idx="12"/>
          </p:nvPr>
        </p:nvSpPr>
        <p:spPr/>
        <p:txBody>
          <a:bodyPr rtlCol="0"/>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1735406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Imagen 6" descr="hashOverlay-FullResolve.png"/>
          <p:cNvPicPr>
            <a:picLocks noChangeAspect="1"/>
          </p:cNvPicPr>
          <p:nvPr/>
        </p:nvPicPr>
        <p:blipFill>
          <a:blip r:embed="rId21">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Marcador de posición de título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pPr rtl="0"/>
            <a:r>
              <a:rPr lang="es-ES" noProof="0" dirty="0"/>
              <a:t>Haga clic para modificar el estilo de título del patrón</a:t>
            </a:r>
          </a:p>
        </p:txBody>
      </p:sp>
      <p:sp>
        <p:nvSpPr>
          <p:cNvPr id="3" name="Marcador de posición de texto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rtl="0"/>
            <a:r>
              <a:rPr lang="es-ES" noProof="0" dirty="0"/>
              <a:t>Editar estilos de texto del patrón</a:t>
            </a:r>
          </a:p>
          <a:p>
            <a:pPr lvl="1" rtl="0"/>
            <a:r>
              <a:rPr lang="es-ES" noProof="0" dirty="0"/>
              <a:t>Segundo nivel</a:t>
            </a:r>
          </a:p>
          <a:p>
            <a:pPr lvl="2" rtl="0"/>
            <a:r>
              <a:rPr lang="es-ES" noProof="0" dirty="0"/>
              <a:t>Tercer nivel</a:t>
            </a:r>
          </a:p>
          <a:p>
            <a:pPr lvl="3" rtl="0"/>
            <a:r>
              <a:rPr lang="es-ES" noProof="0" dirty="0"/>
              <a:t>Cuarto nivel</a:t>
            </a:r>
          </a:p>
          <a:p>
            <a:pPr lvl="4" rtl="0"/>
            <a:r>
              <a:rPr lang="es-ES" noProof="0" dirty="0"/>
              <a:t>Quinto nivel</a:t>
            </a:r>
          </a:p>
        </p:txBody>
      </p:sp>
      <p:sp>
        <p:nvSpPr>
          <p:cNvPr id="4" name="Marcador de fecha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rtl="0"/>
            <a:fld id="{43FC1B72-4B86-4293-8B0C-FEE0B04CBEBE}" type="datetime1">
              <a:rPr lang="es-ES" noProof="0" smtClean="0"/>
              <a:t>31/05/2023</a:t>
            </a:fld>
            <a:endParaRPr lang="es-ES" noProof="0" dirty="0"/>
          </a:p>
        </p:txBody>
      </p:sp>
      <p:sp>
        <p:nvSpPr>
          <p:cNvPr id="5" name="Marcador de pie de página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rtl="0"/>
            <a:r>
              <a:rPr lang="es-ES" noProof="0" dirty="0"/>
              <a:t>Agregue un pie de página</a:t>
            </a:r>
          </a:p>
        </p:txBody>
      </p:sp>
      <p:sp>
        <p:nvSpPr>
          <p:cNvPr id="6" name="Marcador de posición de número de diapositiva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pPr rtl="0"/>
            <a:fld id="{9E3FA76C-C565-46B6-8652-D75785E2521F}" type="slidenum">
              <a:rPr lang="es-ES" noProof="0" smtClean="0"/>
              <a:t>‹Nº›</a:t>
            </a:fld>
            <a:endParaRPr lang="es-ES" noProof="0" dirty="0"/>
          </a:p>
        </p:txBody>
      </p:sp>
    </p:spTree>
    <p:extLst>
      <p:ext uri="{BB962C8B-B14F-4D97-AF65-F5344CB8AC3E}">
        <p14:creationId xmlns:p14="http://schemas.microsoft.com/office/powerpoint/2010/main" val="38322647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9" r:id="rId5"/>
    <p:sldLayoutId id="2147483665" r:id="rId6"/>
    <p:sldLayoutId id="2147483680" r:id="rId7"/>
    <p:sldLayoutId id="2147483666" r:id="rId8"/>
    <p:sldLayoutId id="2147483667" r:id="rId9"/>
    <p:sldLayoutId id="2147483668" r:id="rId10"/>
    <p:sldLayoutId id="2147483681" r:id="rId11"/>
    <p:sldLayoutId id="2147483670" r:id="rId12"/>
    <p:sldLayoutId id="2147483671" r:id="rId13"/>
    <p:sldLayoutId id="2147483672" r:id="rId14"/>
    <p:sldLayoutId id="2147483673" r:id="rId15"/>
    <p:sldLayoutId id="2147483674" r:id="rId16"/>
    <p:sldLayoutId id="2147483678" r:id="rId17"/>
    <p:sldLayoutId id="2147483675" r:id="rId18"/>
    <p:sldLayoutId id="2147483682" r:id="rId19"/>
  </p:sldLayoutIdLst>
  <p:hf sldNum="0"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hyperlink" Target="https://app.bde.es/asb_spa/#/eligibilidad/form"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10.sv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17.xml.rels><?xml version="1.0" encoding="UTF-8" standalone="yes"?>
<Relationships xmlns="http://schemas.openxmlformats.org/package/2006/relationships"><Relationship Id="rId3" Type="http://schemas.openxmlformats.org/officeDocument/2006/relationships/hyperlink" Target="https://portal.mineco.gob.es/es-es/economiayempresa/destacados/Paginas/Codigo_de_buenas_practicas.aspx"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10.sv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0.sv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0.sv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0.sv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0.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E431CC9F-EC9E-4056-5D5C-38AD2B13158C}"/>
              </a:ext>
            </a:extLst>
          </p:cNvPr>
          <p:cNvSpPr>
            <a:spLocks noGrp="1"/>
          </p:cNvSpPr>
          <p:nvPr>
            <p:ph type="title"/>
          </p:nvPr>
        </p:nvSpPr>
        <p:spPr>
          <a:xfrm>
            <a:off x="680321" y="753228"/>
            <a:ext cx="9613861" cy="1080938"/>
          </a:xfrm>
        </p:spPr>
        <p:txBody>
          <a:bodyPr anchor="ctr">
            <a:normAutofit fontScale="90000"/>
          </a:bodyPr>
          <a:lstStyle/>
          <a:p>
            <a:br>
              <a:rPr lang="es-ES" sz="2300" b="0" i="0" u="none" strike="noStrike" baseline="0" dirty="0"/>
            </a:br>
            <a:r>
              <a:rPr lang="es-ES" sz="3200" b="0" i="0" u="none" strike="noStrike" baseline="0" dirty="0"/>
              <a:t> Código de Buenas Practicas Bancarias: aplicación, novedades y otras cuestiones.</a:t>
            </a:r>
            <a:endParaRPr lang="es-ES" sz="3200" dirty="0"/>
          </a:p>
        </p:txBody>
      </p:sp>
      <p:sp>
        <p:nvSpPr>
          <p:cNvPr id="3" name="Subtítulo 2">
            <a:extLst>
              <a:ext uri="{FF2B5EF4-FFF2-40B4-BE49-F238E27FC236}">
                <a16:creationId xmlns:a16="http://schemas.microsoft.com/office/drawing/2014/main" id="{6AA173D3-8B7E-4F91-B862-AC30CB0D2705}"/>
              </a:ext>
            </a:extLst>
          </p:cNvPr>
          <p:cNvSpPr>
            <a:spLocks noGrp="1"/>
          </p:cNvSpPr>
          <p:nvPr>
            <p:ph sz="half" idx="1"/>
          </p:nvPr>
        </p:nvSpPr>
        <p:spPr>
          <a:xfrm>
            <a:off x="680320" y="2336873"/>
            <a:ext cx="4698358" cy="3599316"/>
          </a:xfrm>
        </p:spPr>
        <p:txBody>
          <a:bodyPr rtlCol="0">
            <a:normAutofit/>
          </a:bodyPr>
          <a:lstStyle/>
          <a:p>
            <a:pPr rtl="0"/>
            <a:r>
              <a:rPr lang="es-ES" i="1" dirty="0"/>
              <a:t>Francisco Javier Jiménez Chacón</a:t>
            </a:r>
          </a:p>
          <a:p>
            <a:pPr rtl="0"/>
            <a:r>
              <a:rPr lang="es-ES" i="1" dirty="0"/>
              <a:t>Abogado</a:t>
            </a:r>
          </a:p>
          <a:p>
            <a:pPr rtl="0"/>
            <a:r>
              <a:rPr lang="es-ES" i="1" dirty="0"/>
              <a:t>Miembro Servicios </a:t>
            </a:r>
            <a:r>
              <a:rPr lang="es-ES" i="1" dirty="0" err="1"/>
              <a:t>Juridicos</a:t>
            </a:r>
            <a:r>
              <a:rPr lang="es-ES" i="1" dirty="0"/>
              <a:t> ADICAE</a:t>
            </a:r>
          </a:p>
        </p:txBody>
      </p:sp>
      <p:pic>
        <p:nvPicPr>
          <p:cNvPr id="12" name="object 5">
            <a:extLst>
              <a:ext uri="{FF2B5EF4-FFF2-40B4-BE49-F238E27FC236}">
                <a16:creationId xmlns:a16="http://schemas.microsoft.com/office/drawing/2014/main" id="{1BBF276C-053C-7CFC-36B6-68DDC7370280}"/>
              </a:ext>
            </a:extLst>
          </p:cNvPr>
          <p:cNvPicPr/>
          <p:nvPr/>
        </p:nvPicPr>
        <p:blipFill rotWithShape="1">
          <a:blip r:embed="rId3" cstate="print"/>
          <a:srcRect r="12939" b="-7"/>
          <a:stretch/>
        </p:blipFill>
        <p:spPr>
          <a:xfrm>
            <a:off x="5594123" y="2336873"/>
            <a:ext cx="4700058" cy="3599316"/>
          </a:xfrm>
          <a:prstGeom prst="rect">
            <a:avLst/>
          </a:prstGeom>
          <a:noFill/>
        </p:spPr>
      </p:pic>
    </p:spTree>
    <p:extLst>
      <p:ext uri="{BB962C8B-B14F-4D97-AF65-F5344CB8AC3E}">
        <p14:creationId xmlns:p14="http://schemas.microsoft.com/office/powerpoint/2010/main" val="19065309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NUEVO CODIGO DE BUENAS PRACTICAS BANCARIAS (NCBP)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marL="0" indent="0" algn="just">
              <a:buNone/>
            </a:pPr>
            <a:r>
              <a:rPr lang="es-ES" b="1" kern="50" dirty="0">
                <a:latin typeface="open_sans_regular"/>
                <a:ea typeface="WenQuanYi Zen Hei"/>
                <a:cs typeface="Lohit Devanagari"/>
              </a:rPr>
              <a:t> </a:t>
            </a:r>
          </a:p>
          <a:p>
            <a:pPr marL="0" indent="0" algn="just">
              <a:buNone/>
            </a:pPr>
            <a:r>
              <a:rPr lang="es-ES" b="1" kern="50" dirty="0">
                <a:latin typeface="open_sans_regular"/>
                <a:ea typeface="WenQuanYi Zen Hei"/>
                <a:cs typeface="Lohit Devanagari"/>
              </a:rPr>
              <a:t>TITULO II DE LA LEY 19/2022 DE 22 DE NOVIEMBRE: APLICABLE A DEUDORES </a:t>
            </a:r>
            <a:r>
              <a:rPr lang="es-ES" b="1" u="sng" kern="50" dirty="0">
                <a:effectLst>
                  <a:outerShdw blurRad="38100" dist="38100" dir="2700000" algn="tl">
                    <a:srgbClr val="000000">
                      <a:alpha val="43137"/>
                    </a:srgbClr>
                  </a:outerShdw>
                </a:effectLst>
                <a:latin typeface="open_sans_regular"/>
                <a:ea typeface="WenQuanYi Zen Hei"/>
                <a:cs typeface="Lohit Devanagari"/>
              </a:rPr>
              <a:t>EN RIESGO DE </a:t>
            </a:r>
            <a:r>
              <a:rPr lang="es-ES" b="1" kern="50" dirty="0">
                <a:latin typeface="open_sans_regular"/>
                <a:ea typeface="WenQuanYi Zen Hei"/>
                <a:cs typeface="Lohit Devanagari"/>
              </a:rPr>
              <a:t>VULNERABILIDAD (desarrollado por  la Resolución de 23 de noviembre de 20222, de la Secretaría de Estado de Economía y Apoyo a la Empresa)</a:t>
            </a:r>
          </a:p>
          <a:p>
            <a:pPr marL="0" indent="0" algn="just">
              <a:buNone/>
            </a:pPr>
            <a:r>
              <a:rPr lang="es-ES" b="1" kern="50" dirty="0">
                <a:latin typeface="open_sans_regular"/>
                <a:ea typeface="WenQuanYi Zen Hei"/>
                <a:cs typeface="Lohit Devanagari"/>
              </a:rPr>
              <a:t>Plazo de duración: 24 meses. Es decir, pueden solicitarse hasta el 31 de Diciembre de 2.024.</a:t>
            </a:r>
          </a:p>
          <a:p>
            <a:pPr marL="0" indent="0" algn="just">
              <a:buNone/>
            </a:pPr>
            <a:r>
              <a:rPr lang="es-ES" b="1" kern="50" dirty="0">
                <a:latin typeface="open_sans_regular"/>
                <a:ea typeface="WenQuanYi Zen Hei"/>
                <a:cs typeface="Lohit Devanagari"/>
              </a:rPr>
              <a:t>Este NBCP sólo ofrece  medidas dirigidas a la novación o reestructuración del préstamo hipotecario, pudiéndose elegir entre ampliar el plazo o convertir la fórmula de cálculo de tipo variable a fijo. No se ofrecen medidas complementarias (quita) ni medidas sustitutivas (dación).</a:t>
            </a: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457200" indent="-457200" algn="just">
              <a:buAutoNum type="alphaLcParenR"/>
            </a:pPr>
            <a:endParaRPr lang="es-ES" b="1" kern="50" dirty="0">
              <a:latin typeface="open_sans_regular"/>
              <a:ea typeface="WenQuanYi Zen Hei"/>
              <a:cs typeface="Lohit Devanagari"/>
            </a:endParaRPr>
          </a:p>
          <a:p>
            <a:pPr marL="0" indent="0" algn="just">
              <a:buNone/>
            </a:pP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4035998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NUEVO CODIGO DE BUENAS PRACTICAS BANCARIAS (NCBP)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fontScale="85000" lnSpcReduction="20000"/>
          </a:bodyPr>
          <a:lstStyle/>
          <a:p>
            <a:pPr marL="0" indent="0" algn="just">
              <a:buNone/>
            </a:pPr>
            <a:r>
              <a:rPr lang="es-ES" b="1" kern="50" dirty="0">
                <a:latin typeface="open_sans_regular"/>
                <a:ea typeface="WenQuanYi Zen Hei"/>
                <a:cs typeface="Lohit Devanagari"/>
              </a:rPr>
              <a:t> </a:t>
            </a:r>
          </a:p>
          <a:p>
            <a:pPr marL="0" indent="0" algn="just">
              <a:buNone/>
            </a:pPr>
            <a:r>
              <a:rPr lang="es-ES" b="1" kern="50" dirty="0">
                <a:latin typeface="open_sans_regular"/>
                <a:ea typeface="WenQuanYi Zen Hei"/>
                <a:cs typeface="Lohit Devanagari"/>
              </a:rPr>
              <a:t>REQUISITOS BENEFICIARIOS NCBP:</a:t>
            </a:r>
          </a:p>
          <a:p>
            <a:pPr algn="just">
              <a:buFontTx/>
              <a:buChar char="-"/>
            </a:pPr>
            <a:r>
              <a:rPr lang="es-ES" sz="2100" kern="50" dirty="0">
                <a:latin typeface="open_sans_regular"/>
                <a:ea typeface="WenQuanYi Zen Hei"/>
                <a:cs typeface="Lohit Devanagari"/>
              </a:rPr>
              <a:t>Personas físicas que sean titulares de préstamos o créditos constituidos antes del 31 de diciembre de 2022 y garantizados mediante hipoteca sobre la vivienda habitual del deudor o del hipotecante (siempre que el precio de adquisición de la misma no supere los 300.000 €), contratados con una entidad adherida al NCBP, y que tienen dificultades para poder hacer frente a los pagos de sus cuotas.</a:t>
            </a:r>
          </a:p>
          <a:p>
            <a:pPr algn="just">
              <a:buFontTx/>
              <a:buChar char="-"/>
            </a:pPr>
            <a:r>
              <a:rPr lang="es-ES" sz="2100" kern="50" dirty="0">
                <a:latin typeface="open_sans_regular"/>
                <a:ea typeface="WenQuanYi Zen Hei"/>
                <a:cs typeface="Lohit Devanagari"/>
              </a:rPr>
              <a:t> </a:t>
            </a:r>
          </a:p>
          <a:p>
            <a:pPr algn="l">
              <a:buFont typeface="Arial" panose="020B0604020202020204" pitchFamily="34" charset="0"/>
              <a:buChar char="•"/>
            </a:pPr>
            <a:r>
              <a:rPr lang="es-ES" b="0" i="0" dirty="0">
                <a:effectLst/>
                <a:latin typeface="Helvetica Neue"/>
              </a:rPr>
              <a:t>Los </a:t>
            </a:r>
            <a:r>
              <a:rPr lang="es-ES" b="1" i="0" dirty="0">
                <a:effectLst/>
                <a:latin typeface="Helvetica Neue"/>
              </a:rPr>
              <a:t>ingresos conjuntos de tu unidad familiar</a:t>
            </a:r>
            <a:r>
              <a:rPr lang="es-ES" b="0" i="0" dirty="0">
                <a:effectLst/>
                <a:latin typeface="Helvetica Neue"/>
              </a:rPr>
              <a:t>  </a:t>
            </a:r>
            <a:r>
              <a:rPr lang="es-ES" b="1" i="0" dirty="0">
                <a:effectLst/>
                <a:latin typeface="Helvetica Neue"/>
              </a:rPr>
              <a:t>no pueden superar</a:t>
            </a:r>
            <a:r>
              <a:rPr lang="es-ES" b="0" i="0" dirty="0">
                <a:effectLst/>
                <a:latin typeface="Helvetica Neue"/>
              </a:rPr>
              <a:t> el límite de 3,5 veces el IPREM de 14 pagas, es decir, los </a:t>
            </a:r>
            <a:r>
              <a:rPr lang="es-ES" b="1" i="0" dirty="0">
                <a:effectLst/>
                <a:latin typeface="Helvetica Neue"/>
              </a:rPr>
              <a:t>29.400 euros brutos anuales</a:t>
            </a:r>
            <a:r>
              <a:rPr lang="es-ES" b="0" i="0" dirty="0">
                <a:effectLst/>
                <a:latin typeface="Helvetica Neue"/>
              </a:rPr>
              <a:t>.</a:t>
            </a:r>
          </a:p>
          <a:p>
            <a:pPr marL="742950" lvl="1" indent="-285750" algn="l">
              <a:buFont typeface="Arial" panose="020B0604020202020204" pitchFamily="34" charset="0"/>
              <a:buChar char="•"/>
            </a:pPr>
            <a:r>
              <a:rPr lang="es-ES" b="0" i="0" dirty="0">
                <a:effectLst/>
                <a:latin typeface="Helvetica Neue"/>
              </a:rPr>
              <a:t>Ese límite es de 4,5 veces el IPREM (37.800 euros) si un miembro de tu familia tiene una discapacidad superior al 33%, una situación de dependencia o incapacidad permanente por enfermedad.</a:t>
            </a:r>
          </a:p>
          <a:p>
            <a:pPr marL="742950" lvl="1" indent="-285750" algn="l">
              <a:buFont typeface="Arial" panose="020B0604020202020204" pitchFamily="34" charset="0"/>
              <a:buChar char="•"/>
            </a:pPr>
            <a:r>
              <a:rPr lang="es-ES" b="0" i="0" dirty="0">
                <a:effectLst/>
                <a:latin typeface="Helvetica Neue"/>
              </a:rPr>
              <a:t>Ese límite es de 5,5 veces el IPREM (46.200 euros) si uno de los titulares de la hipoteca tiene parálisis cerebral, enfermedad mental, discapacidad intelectual del 33% o superior, discapacidad física o sensorial del 65% o más o incapacidad por enfermedad grave.</a:t>
            </a:r>
          </a:p>
          <a:p>
            <a:pPr algn="l">
              <a:buFont typeface="Arial" panose="020B0604020202020204" pitchFamily="34" charset="0"/>
              <a:buChar char="•"/>
            </a:pPr>
            <a:r>
              <a:rPr lang="es-ES" b="1" i="0" dirty="0">
                <a:effectLst/>
                <a:latin typeface="Helvetica Neue"/>
              </a:rPr>
              <a:t>La cuota de la hipoteca debe superar el 30% de los ingresos netos familiares</a:t>
            </a:r>
            <a:r>
              <a:rPr lang="es-ES" b="0" i="0" dirty="0">
                <a:effectLst/>
                <a:latin typeface="Helvetica Neue"/>
              </a:rPr>
              <a:t>, es decir, de lo que ingresa toda tu unidad familiar (tú incluido) cada mes.</a:t>
            </a:r>
          </a:p>
          <a:p>
            <a:pPr algn="l">
              <a:buFont typeface="Arial" panose="020B0604020202020204" pitchFamily="34" charset="0"/>
              <a:buChar char="•"/>
            </a:pPr>
            <a:r>
              <a:rPr lang="es-ES" b="1" dirty="0">
                <a:latin typeface="Helvetica Neue"/>
              </a:rPr>
              <a:t>La </a:t>
            </a:r>
            <a:r>
              <a:rPr lang="es-ES" b="1" i="0" dirty="0">
                <a:effectLst/>
                <a:latin typeface="Helvetica Neue"/>
              </a:rPr>
              <a:t>situación económica o familiar debe haber sufrido una alteración significativa en los últimos cuatro años</a:t>
            </a:r>
            <a:r>
              <a:rPr lang="es-ES" b="0" i="0" dirty="0">
                <a:effectLst/>
                <a:latin typeface="Helvetica Neue"/>
              </a:rPr>
              <a:t>.</a:t>
            </a:r>
          </a:p>
          <a:p>
            <a:pPr marL="0" indent="0" algn="just">
              <a:buNone/>
            </a:pPr>
            <a:endParaRPr lang="es-ES" kern="50" dirty="0">
              <a:latin typeface="open_sans_regular"/>
              <a:ea typeface="WenQuanYi Zen Hei"/>
              <a:cs typeface="Lohit Devanagari"/>
            </a:endParaRPr>
          </a:p>
          <a:p>
            <a:pPr marL="457200" indent="-457200" algn="just">
              <a:buAutoNum type="alphaLcParenR"/>
            </a:pPr>
            <a:endParaRPr lang="es-ES" b="1" kern="50" dirty="0">
              <a:latin typeface="open_sans_regular"/>
              <a:ea typeface="WenQuanYi Zen Hei"/>
              <a:cs typeface="Lohit Devanagari"/>
            </a:endParaRPr>
          </a:p>
          <a:p>
            <a:pPr marL="0" indent="0" algn="just">
              <a:buNone/>
            </a:pP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3306741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NUEVO CODIGO DE BUENAS PRACTICAS BANCARIAS (NCBP)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marL="0" indent="0" algn="just">
              <a:buNone/>
            </a:pPr>
            <a:r>
              <a:rPr lang="es-ES" b="1" kern="50" dirty="0">
                <a:latin typeface="open_sans_regular"/>
                <a:ea typeface="WenQuanYi Zen Hei"/>
                <a:cs typeface="Lohit Devanagari"/>
              </a:rPr>
              <a:t>“ALTERACION SIGNIFICATIVA”: </a:t>
            </a:r>
            <a:endParaRPr lang="es-ES" b="0" i="0" dirty="0">
              <a:solidFill>
                <a:srgbClr val="696B74"/>
              </a:solidFill>
              <a:effectLst/>
              <a:latin typeface="Helvetica Neue"/>
            </a:endParaRPr>
          </a:p>
          <a:p>
            <a:pPr algn="l">
              <a:buFont typeface="Arial" panose="020B0604020202020204" pitchFamily="34" charset="0"/>
              <a:buChar char="•"/>
            </a:pPr>
            <a:r>
              <a:rPr lang="es-ES" b="1" i="0" dirty="0">
                <a:effectLst/>
                <a:latin typeface="Times New Roman" panose="02020603050405020304" pitchFamily="18" charset="0"/>
                <a:cs typeface="Times New Roman" panose="02020603050405020304" pitchFamily="18" charset="0"/>
              </a:rPr>
              <a:t>Que la carga hipotecaria</a:t>
            </a:r>
            <a:r>
              <a:rPr lang="es-ES" b="0" i="0" dirty="0">
                <a:effectLst/>
                <a:latin typeface="Times New Roman" panose="02020603050405020304" pitchFamily="18" charset="0"/>
                <a:cs typeface="Times New Roman" panose="02020603050405020304" pitchFamily="18" charset="0"/>
              </a:rPr>
              <a:t>, que es el porcentaje de ingresos familiares que se dedica a pagar la hipoteca, </a:t>
            </a:r>
            <a:r>
              <a:rPr lang="es-ES" b="1" i="0" dirty="0">
                <a:effectLst/>
                <a:latin typeface="Times New Roman" panose="02020603050405020304" pitchFamily="18" charset="0"/>
                <a:cs typeface="Times New Roman" panose="02020603050405020304" pitchFamily="18" charset="0"/>
              </a:rPr>
              <a:t>se haya multiplicado al menos por un 1,2</a:t>
            </a:r>
            <a:r>
              <a:rPr lang="es-ES" b="0" i="0" dirty="0">
                <a:effectLst/>
                <a:latin typeface="Times New Roman" panose="02020603050405020304" pitchFamily="18" charset="0"/>
                <a:cs typeface="Times New Roman" panose="02020603050405020304" pitchFamily="18" charset="0"/>
              </a:rPr>
              <a:t>. Por ejemplo, si antes dedicabas el 25% de tus ingresos familiares a pagar las cuotas y ahora dedicas el 30% o más.</a:t>
            </a:r>
          </a:p>
          <a:p>
            <a:pPr algn="l">
              <a:buFont typeface="Arial" panose="020B0604020202020204" pitchFamily="34" charset="0"/>
              <a:buChar char="•"/>
            </a:pPr>
            <a:r>
              <a:rPr lang="es-ES" b="0" i="0" dirty="0">
                <a:effectLst/>
                <a:latin typeface="Times New Roman" panose="02020603050405020304" pitchFamily="18" charset="0"/>
                <a:cs typeface="Times New Roman" panose="02020603050405020304" pitchFamily="18" charset="0"/>
              </a:rPr>
              <a:t>Que se haya dado </a:t>
            </a:r>
            <a:r>
              <a:rPr lang="es-ES" b="1" i="0" dirty="0">
                <a:effectLst/>
                <a:latin typeface="Times New Roman" panose="02020603050405020304" pitchFamily="18" charset="0"/>
                <a:cs typeface="Times New Roman" panose="02020603050405020304" pitchFamily="18" charset="0"/>
              </a:rPr>
              <a:t>cualquiera de estas circunstancias </a:t>
            </a:r>
            <a:r>
              <a:rPr lang="es-ES" b="0" i="0" dirty="0">
                <a:effectLst/>
                <a:latin typeface="Times New Roman" panose="02020603050405020304" pitchFamily="18" charset="0"/>
                <a:cs typeface="Times New Roman" panose="02020603050405020304" pitchFamily="18" charset="0"/>
              </a:rPr>
              <a:t>en tu unidad familiar:</a:t>
            </a:r>
          </a:p>
          <a:p>
            <a:pPr marL="742950" lvl="1" indent="-285750" algn="l">
              <a:buFont typeface="Arial" panose="020B0604020202020204" pitchFamily="34" charset="0"/>
              <a:buChar char="•"/>
            </a:pPr>
            <a:r>
              <a:rPr lang="es-ES" b="0" i="0" dirty="0">
                <a:effectLst/>
                <a:latin typeface="Times New Roman" panose="02020603050405020304" pitchFamily="18" charset="0"/>
                <a:cs typeface="Times New Roman" panose="02020603050405020304" pitchFamily="18" charset="0"/>
              </a:rPr>
              <a:t>Que uno de los miembros tenga una discapacidad de más del 33%, dependencia o incapacidad permanente para trabajar por enfermedad.</a:t>
            </a:r>
          </a:p>
          <a:p>
            <a:pPr marL="742950" lvl="1" indent="-285750" algn="l">
              <a:buFont typeface="Arial" panose="020B0604020202020204" pitchFamily="34" charset="0"/>
              <a:buChar char="•"/>
            </a:pPr>
            <a:r>
              <a:rPr lang="es-ES" b="0" i="0" dirty="0">
                <a:effectLst/>
                <a:latin typeface="Times New Roman" panose="02020603050405020304" pitchFamily="18" charset="0"/>
                <a:cs typeface="Times New Roman" panose="02020603050405020304" pitchFamily="18" charset="0"/>
              </a:rPr>
              <a:t>Que viva contigo uno de tus tíos, sobrinos o bisabuelos (o de tu cónyuge) y se encuentre en situación de discapacidad, dependencia o incapacidad temporal o permanente por enfermedad grave.</a:t>
            </a:r>
          </a:p>
          <a:p>
            <a:pPr marL="742950" lvl="1" indent="-285750" algn="l">
              <a:buFont typeface="Arial" panose="020B0604020202020204" pitchFamily="34" charset="0"/>
              <a:buChar char="•"/>
            </a:pPr>
            <a:r>
              <a:rPr lang="es-ES" b="0" i="0" dirty="0">
                <a:effectLst/>
                <a:latin typeface="Times New Roman" panose="02020603050405020304" pitchFamily="18" charset="0"/>
                <a:cs typeface="Times New Roman" panose="02020603050405020304" pitchFamily="18" charset="0"/>
              </a:rPr>
              <a:t>Que uno de los miembros sea víctima de violencia sexual o de género.</a:t>
            </a:r>
          </a:p>
          <a:p>
            <a:pPr marL="0" indent="0" algn="just">
              <a:buNone/>
            </a:pPr>
            <a:endParaRPr lang="es-ES" b="1" kern="50" dirty="0">
              <a:latin typeface="Times New Roman" panose="02020603050405020304" pitchFamily="18" charset="0"/>
              <a:ea typeface="WenQuanYi Zen Hei"/>
              <a:cs typeface="Times New Roman" panose="02020603050405020304" pitchFamily="18" charset="0"/>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759669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NUEVO CODIGO DE BUENAS PRACTICAS BANCARIAS (NCBP)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marL="0" indent="0" algn="just">
              <a:buNone/>
            </a:pPr>
            <a:r>
              <a:rPr lang="es-ES" b="1" kern="50" dirty="0">
                <a:latin typeface="open_sans_regular"/>
                <a:ea typeface="WenQuanYi Zen Hei"/>
                <a:cs typeface="Lohit Devanagari"/>
              </a:rPr>
              <a:t> MEDIDAS :</a:t>
            </a:r>
          </a:p>
          <a:p>
            <a:pPr algn="l">
              <a:buFont typeface="Arial" panose="020B0604020202020204" pitchFamily="34" charset="0"/>
              <a:buChar char="•"/>
            </a:pPr>
            <a:r>
              <a:rPr lang="es-ES" b="1" i="0" dirty="0">
                <a:effectLst/>
                <a:latin typeface="Helvetica Neue"/>
              </a:rPr>
              <a:t>Ampliar el plazo de devolución hasta en siete años</a:t>
            </a:r>
            <a:r>
              <a:rPr lang="es-ES" b="0" i="0" dirty="0">
                <a:effectLst/>
                <a:latin typeface="Helvetica Neue"/>
              </a:rPr>
              <a:t>, sin superar los 40 años en total, para que la cuota baje hasta un importe equivalente al que se pagaba en junio de 2022.</a:t>
            </a:r>
          </a:p>
          <a:p>
            <a:pPr marL="742950" lvl="1" indent="-285750" algn="l">
              <a:buFont typeface="Arial" panose="020B0604020202020204" pitchFamily="34" charset="0"/>
              <a:buChar char="•"/>
            </a:pPr>
            <a:r>
              <a:rPr lang="es-ES" b="0" i="0" dirty="0">
                <a:effectLst/>
                <a:latin typeface="Helvetica Neue"/>
              </a:rPr>
              <a:t>Puedes pedir también que se te congele 12 meses la cuota con un importe equivalente al que pagabas en junio de 2022. Durante esos 12 meses, se te rebajará el interés de tal manera que suponga una reducción del 0,5% del valor actual neto de la hipoteca.</a:t>
            </a:r>
          </a:p>
          <a:p>
            <a:pPr algn="l">
              <a:buFont typeface="Arial" panose="020B0604020202020204" pitchFamily="34" charset="0"/>
              <a:buChar char="•"/>
            </a:pPr>
            <a:r>
              <a:rPr lang="es-ES" b="1" i="0" dirty="0">
                <a:effectLst/>
                <a:latin typeface="Helvetica Neue"/>
              </a:rPr>
              <a:t>Convertir la hipoteca variable al tipo fijo</a:t>
            </a:r>
            <a:r>
              <a:rPr lang="es-ES" b="0" i="0" dirty="0">
                <a:effectLst/>
                <a:latin typeface="Helvetica Neue"/>
              </a:rPr>
              <a:t> para que tus cuotas pasen a ser estables, aunque </a:t>
            </a:r>
            <a:r>
              <a:rPr lang="es-ES" b="1" i="0" dirty="0">
                <a:effectLst/>
                <a:latin typeface="Helvetica Neue"/>
              </a:rPr>
              <a:t>con el interés fijo que ofrezca el banco</a:t>
            </a:r>
            <a:r>
              <a:rPr lang="es-ES" dirty="0">
                <a:latin typeface="Helvetica Neue"/>
              </a:rPr>
              <a:t> (el que el banco quiera en definitiva, lo tomas o lo dejas).</a:t>
            </a:r>
            <a:endParaRPr lang="es-ES" b="0" i="0" dirty="0">
              <a:effectLst/>
              <a:latin typeface="Helvetica Neue"/>
            </a:endParaRPr>
          </a:p>
          <a:p>
            <a:pPr marL="0" indent="0" algn="just">
              <a:buNone/>
            </a:pPr>
            <a:endParaRPr lang="es-ES" sz="2000" kern="50" dirty="0">
              <a:latin typeface="open_sans_regular"/>
              <a:ea typeface="WenQuanYi Zen Hei"/>
              <a:cs typeface="Lohit Devanagari"/>
            </a:endParaRPr>
          </a:p>
          <a:p>
            <a:pPr marL="0" indent="0" algn="just">
              <a:buNone/>
            </a:pPr>
            <a:endParaRPr lang="es-ES" sz="2000" kern="50" dirty="0">
              <a:latin typeface="open_sans_regular"/>
              <a:ea typeface="WenQuanYi Zen Hei"/>
              <a:cs typeface="Lohit Devanagari"/>
            </a:endParaRPr>
          </a:p>
          <a:p>
            <a:pPr marL="457200" indent="-457200" algn="just">
              <a:buAutoNum type="alphaLcParenR"/>
            </a:pPr>
            <a:endParaRPr lang="es-ES" b="1" kern="50" dirty="0">
              <a:latin typeface="open_sans_regular"/>
              <a:ea typeface="WenQuanYi Zen Hei"/>
              <a:cs typeface="Lohit Devanagari"/>
            </a:endParaRPr>
          </a:p>
          <a:p>
            <a:pPr marL="0" indent="0" algn="just">
              <a:buNone/>
            </a:pP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1329615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2617938630"/>
              </p:ext>
            </p:extLst>
          </p:nvPr>
        </p:nvGraphicFramePr>
        <p:xfrm>
          <a:off x="91440" y="0"/>
          <a:ext cx="12009121" cy="6675118"/>
        </p:xfrm>
        <a:graphic>
          <a:graphicData uri="http://schemas.openxmlformats.org/drawingml/2006/table">
            <a:tbl>
              <a:tblPr firstRow="1" bandRow="1">
                <a:tableStyleId>{2D5ABB26-0587-4C30-8999-92F81FD0307C}</a:tableStyleId>
              </a:tblPr>
              <a:tblGrid>
                <a:gridCol w="3051690">
                  <a:extLst>
                    <a:ext uri="{9D8B030D-6E8A-4147-A177-3AD203B41FA5}">
                      <a16:colId xmlns:a16="http://schemas.microsoft.com/office/drawing/2014/main" val="20000"/>
                    </a:ext>
                  </a:extLst>
                </a:gridCol>
                <a:gridCol w="3045875">
                  <a:extLst>
                    <a:ext uri="{9D8B030D-6E8A-4147-A177-3AD203B41FA5}">
                      <a16:colId xmlns:a16="http://schemas.microsoft.com/office/drawing/2014/main" val="20001"/>
                    </a:ext>
                  </a:extLst>
                </a:gridCol>
                <a:gridCol w="2973633">
                  <a:extLst>
                    <a:ext uri="{9D8B030D-6E8A-4147-A177-3AD203B41FA5}">
                      <a16:colId xmlns:a16="http://schemas.microsoft.com/office/drawing/2014/main" val="20002"/>
                    </a:ext>
                  </a:extLst>
                </a:gridCol>
                <a:gridCol w="2937923">
                  <a:extLst>
                    <a:ext uri="{9D8B030D-6E8A-4147-A177-3AD203B41FA5}">
                      <a16:colId xmlns:a16="http://schemas.microsoft.com/office/drawing/2014/main" val="20003"/>
                    </a:ext>
                  </a:extLst>
                </a:gridCol>
              </a:tblGrid>
              <a:tr h="571657">
                <a:tc>
                  <a:txBody>
                    <a:bodyPr/>
                    <a:lstStyle/>
                    <a:p>
                      <a:pPr marL="196215">
                        <a:lnSpc>
                          <a:spcPct val="100000"/>
                        </a:lnSpc>
                      </a:pPr>
                      <a:r>
                        <a:rPr sz="900" b="1" dirty="0">
                          <a:solidFill>
                            <a:schemeClr val="bg1"/>
                          </a:solidFill>
                          <a:latin typeface="Arial"/>
                          <a:cs typeface="Arial"/>
                        </a:rPr>
                        <a:t>Código</a:t>
                      </a:r>
                      <a:r>
                        <a:rPr sz="900" b="1" spc="-20" dirty="0">
                          <a:solidFill>
                            <a:schemeClr val="bg1"/>
                          </a:solidFill>
                          <a:latin typeface="Arial"/>
                          <a:cs typeface="Arial"/>
                        </a:rPr>
                        <a:t> </a:t>
                      </a:r>
                      <a:r>
                        <a:rPr sz="900" b="1" dirty="0">
                          <a:solidFill>
                            <a:schemeClr val="bg1"/>
                          </a:solidFill>
                          <a:latin typeface="Arial"/>
                          <a:cs typeface="Arial"/>
                        </a:rPr>
                        <a:t>de</a:t>
                      </a:r>
                      <a:r>
                        <a:rPr sz="900" b="1" spc="-30" dirty="0">
                          <a:solidFill>
                            <a:schemeClr val="bg1"/>
                          </a:solidFill>
                          <a:latin typeface="Arial"/>
                          <a:cs typeface="Arial"/>
                        </a:rPr>
                        <a:t> </a:t>
                      </a:r>
                      <a:r>
                        <a:rPr sz="900" b="1" dirty="0">
                          <a:solidFill>
                            <a:schemeClr val="bg1"/>
                          </a:solidFill>
                          <a:latin typeface="Arial"/>
                          <a:cs typeface="Arial"/>
                        </a:rPr>
                        <a:t>buenas</a:t>
                      </a:r>
                      <a:r>
                        <a:rPr sz="900" b="1" spc="-10" dirty="0">
                          <a:solidFill>
                            <a:schemeClr val="bg1"/>
                          </a:solidFill>
                          <a:latin typeface="Arial"/>
                          <a:cs typeface="Arial"/>
                        </a:rPr>
                        <a:t> Prácticas</a:t>
                      </a:r>
                      <a:endParaRPr sz="900" b="1" dirty="0">
                        <a:solidFill>
                          <a:schemeClr val="bg1"/>
                        </a:solidFill>
                        <a:latin typeface="Arial"/>
                        <a:cs typeface="Arial"/>
                      </a:endParaRPr>
                    </a:p>
                    <a:p>
                      <a:pPr marR="248920" algn="r">
                        <a:lnSpc>
                          <a:spcPct val="100000"/>
                        </a:lnSpc>
                        <a:spcBef>
                          <a:spcPts val="5"/>
                        </a:spcBef>
                      </a:pPr>
                      <a:r>
                        <a:rPr sz="900" b="1" spc="-10" dirty="0">
                          <a:solidFill>
                            <a:schemeClr val="bg1"/>
                          </a:solidFill>
                          <a:latin typeface="Arial"/>
                          <a:cs typeface="Arial"/>
                        </a:rPr>
                        <a:t>(CBP)</a:t>
                      </a:r>
                      <a:endParaRPr sz="900" b="1" dirty="0">
                        <a:solidFill>
                          <a:schemeClr val="bg1"/>
                        </a:solidFill>
                        <a:latin typeface="Arial"/>
                        <a:cs typeface="Arial"/>
                      </a:endParaRPr>
                    </a:p>
                  </a:txBody>
                  <a:tcPr marL="0" marR="0" marT="0" marB="0">
                    <a:lnR w="6350">
                      <a:solidFill>
                        <a:srgbClr val="000000"/>
                      </a:solidFill>
                      <a:prstDash val="solid"/>
                    </a:lnR>
                    <a:lnB w="6350">
                      <a:solidFill>
                        <a:srgbClr val="000000"/>
                      </a:solidFill>
                      <a:prstDash val="solid"/>
                    </a:lnB>
                  </a:tcPr>
                </a:tc>
                <a:tc>
                  <a:txBody>
                    <a:bodyPr/>
                    <a:lstStyle/>
                    <a:p>
                      <a:pPr algn="ctr">
                        <a:lnSpc>
                          <a:spcPct val="100000"/>
                        </a:lnSpc>
                      </a:pPr>
                      <a:r>
                        <a:rPr sz="900" b="1" dirty="0">
                          <a:solidFill>
                            <a:schemeClr val="bg1"/>
                          </a:solidFill>
                          <a:latin typeface="Arial"/>
                          <a:cs typeface="Arial"/>
                        </a:rPr>
                        <a:t>RD-ley</a:t>
                      </a:r>
                      <a:r>
                        <a:rPr sz="900" b="1" spc="30" dirty="0">
                          <a:solidFill>
                            <a:schemeClr val="bg1"/>
                          </a:solidFill>
                          <a:latin typeface="Arial"/>
                          <a:cs typeface="Arial"/>
                        </a:rPr>
                        <a:t> </a:t>
                      </a:r>
                      <a:r>
                        <a:rPr sz="900" b="1" spc="-10" dirty="0">
                          <a:solidFill>
                            <a:schemeClr val="bg1"/>
                          </a:solidFill>
                          <a:latin typeface="Arial"/>
                          <a:cs typeface="Arial"/>
                        </a:rPr>
                        <a:t>19/2022</a:t>
                      </a:r>
                      <a:endParaRPr sz="900" b="1">
                        <a:solidFill>
                          <a:schemeClr val="bg1"/>
                        </a:solidFill>
                        <a:latin typeface="Arial"/>
                        <a:cs typeface="Arial"/>
                      </a:endParaRPr>
                    </a:p>
                    <a:p>
                      <a:pPr marL="142875" marR="138430" algn="ctr">
                        <a:lnSpc>
                          <a:spcPct val="100000"/>
                        </a:lnSpc>
                      </a:pPr>
                      <a:r>
                        <a:rPr sz="900" b="1" spc="-30" dirty="0">
                          <a:solidFill>
                            <a:schemeClr val="bg1"/>
                          </a:solidFill>
                          <a:latin typeface="Arial"/>
                          <a:cs typeface="Arial"/>
                        </a:rPr>
                        <a:t>Para</a:t>
                      </a:r>
                      <a:r>
                        <a:rPr sz="900" b="1" spc="-35" dirty="0">
                          <a:solidFill>
                            <a:schemeClr val="bg1"/>
                          </a:solidFill>
                          <a:latin typeface="Arial"/>
                          <a:cs typeface="Arial"/>
                        </a:rPr>
                        <a:t> </a:t>
                      </a:r>
                      <a:r>
                        <a:rPr sz="900" b="1" spc="-10" dirty="0">
                          <a:solidFill>
                            <a:schemeClr val="bg1"/>
                          </a:solidFill>
                          <a:latin typeface="Arial"/>
                          <a:cs typeface="Arial"/>
                        </a:rPr>
                        <a:t>deudores</a:t>
                      </a:r>
                      <a:r>
                        <a:rPr sz="900" b="1" spc="-30" dirty="0">
                          <a:solidFill>
                            <a:schemeClr val="bg1"/>
                          </a:solidFill>
                          <a:latin typeface="Arial"/>
                          <a:cs typeface="Arial"/>
                        </a:rPr>
                        <a:t> </a:t>
                      </a:r>
                      <a:r>
                        <a:rPr sz="900" b="1" spc="-20" dirty="0">
                          <a:solidFill>
                            <a:schemeClr val="bg1"/>
                          </a:solidFill>
                          <a:latin typeface="Arial"/>
                          <a:cs typeface="Arial"/>
                        </a:rPr>
                        <a:t>hipotecarios</a:t>
                      </a:r>
                      <a:r>
                        <a:rPr sz="900" b="1" spc="-25" dirty="0">
                          <a:solidFill>
                            <a:schemeClr val="bg1"/>
                          </a:solidFill>
                          <a:latin typeface="Arial"/>
                          <a:cs typeface="Arial"/>
                        </a:rPr>
                        <a:t> </a:t>
                      </a:r>
                      <a:r>
                        <a:rPr sz="900" b="1" dirty="0">
                          <a:solidFill>
                            <a:schemeClr val="bg1"/>
                          </a:solidFill>
                          <a:latin typeface="Arial"/>
                          <a:cs typeface="Arial"/>
                        </a:rPr>
                        <a:t>en</a:t>
                      </a:r>
                      <a:r>
                        <a:rPr sz="900" b="1" spc="-25" dirty="0">
                          <a:solidFill>
                            <a:schemeClr val="bg1"/>
                          </a:solidFill>
                          <a:latin typeface="Arial"/>
                          <a:cs typeface="Arial"/>
                        </a:rPr>
                        <a:t> </a:t>
                      </a:r>
                      <a:r>
                        <a:rPr sz="900" b="1" spc="-10" dirty="0">
                          <a:solidFill>
                            <a:schemeClr val="bg1"/>
                          </a:solidFill>
                          <a:latin typeface="Arial"/>
                          <a:cs typeface="Arial"/>
                        </a:rPr>
                        <a:t>riesgo </a:t>
                      </a:r>
                      <a:r>
                        <a:rPr sz="900" b="1" dirty="0">
                          <a:solidFill>
                            <a:schemeClr val="bg1"/>
                          </a:solidFill>
                          <a:latin typeface="Arial"/>
                          <a:cs typeface="Arial"/>
                        </a:rPr>
                        <a:t>de</a:t>
                      </a:r>
                      <a:r>
                        <a:rPr sz="900" b="1" spc="-40" dirty="0">
                          <a:solidFill>
                            <a:schemeClr val="bg1"/>
                          </a:solidFill>
                          <a:latin typeface="Arial"/>
                          <a:cs typeface="Arial"/>
                        </a:rPr>
                        <a:t> </a:t>
                      </a:r>
                      <a:r>
                        <a:rPr sz="900" b="1" spc="-10" dirty="0">
                          <a:solidFill>
                            <a:schemeClr val="bg1"/>
                          </a:solidFill>
                          <a:latin typeface="Arial"/>
                          <a:cs typeface="Arial"/>
                        </a:rPr>
                        <a:t>vulnerabilidad</a:t>
                      </a:r>
                      <a:endParaRPr sz="900" b="1">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489"/>
                    </a:solidFill>
                  </a:tcPr>
                </a:tc>
                <a:tc gridSpan="2">
                  <a:txBody>
                    <a:bodyPr/>
                    <a:lstStyle/>
                    <a:p>
                      <a:pPr marL="4445" algn="ctr">
                        <a:lnSpc>
                          <a:spcPct val="100000"/>
                        </a:lnSpc>
                      </a:pPr>
                      <a:r>
                        <a:rPr sz="900" b="1" dirty="0">
                          <a:solidFill>
                            <a:schemeClr val="bg1"/>
                          </a:solidFill>
                          <a:latin typeface="Arial"/>
                          <a:cs typeface="Arial"/>
                        </a:rPr>
                        <a:t>RD-ley</a:t>
                      </a:r>
                      <a:r>
                        <a:rPr sz="900" b="1" spc="30" dirty="0">
                          <a:solidFill>
                            <a:schemeClr val="bg1"/>
                          </a:solidFill>
                          <a:latin typeface="Arial"/>
                          <a:cs typeface="Arial"/>
                        </a:rPr>
                        <a:t> </a:t>
                      </a:r>
                      <a:r>
                        <a:rPr sz="900" b="1" spc="-10" dirty="0">
                          <a:solidFill>
                            <a:schemeClr val="bg1"/>
                          </a:solidFill>
                          <a:latin typeface="Arial"/>
                          <a:cs typeface="Arial"/>
                        </a:rPr>
                        <a:t>6/2012</a:t>
                      </a:r>
                      <a:endParaRPr sz="900" b="1">
                        <a:solidFill>
                          <a:schemeClr val="bg1"/>
                        </a:solidFill>
                        <a:latin typeface="Arial"/>
                        <a:cs typeface="Arial"/>
                      </a:endParaRPr>
                    </a:p>
                    <a:p>
                      <a:pPr marL="129539" marR="122555" algn="ctr">
                        <a:lnSpc>
                          <a:spcPct val="100000"/>
                        </a:lnSpc>
                      </a:pPr>
                      <a:r>
                        <a:rPr sz="900" b="1" spc="-25" dirty="0">
                          <a:solidFill>
                            <a:schemeClr val="bg1"/>
                          </a:solidFill>
                          <a:latin typeface="Arial"/>
                          <a:cs typeface="Arial"/>
                        </a:rPr>
                        <a:t>Para</a:t>
                      </a:r>
                      <a:r>
                        <a:rPr sz="900" b="1" spc="-10" dirty="0">
                          <a:solidFill>
                            <a:schemeClr val="bg1"/>
                          </a:solidFill>
                          <a:latin typeface="Arial"/>
                          <a:cs typeface="Arial"/>
                        </a:rPr>
                        <a:t> </a:t>
                      </a:r>
                      <a:r>
                        <a:rPr sz="900" b="1" spc="-20" dirty="0">
                          <a:solidFill>
                            <a:schemeClr val="bg1"/>
                          </a:solidFill>
                          <a:latin typeface="Arial"/>
                          <a:cs typeface="Arial"/>
                        </a:rPr>
                        <a:t>la</a:t>
                      </a:r>
                      <a:r>
                        <a:rPr sz="900" b="1" spc="-10" dirty="0">
                          <a:solidFill>
                            <a:schemeClr val="bg1"/>
                          </a:solidFill>
                          <a:latin typeface="Arial"/>
                          <a:cs typeface="Arial"/>
                        </a:rPr>
                        <a:t> </a:t>
                      </a:r>
                      <a:r>
                        <a:rPr sz="900" b="1" spc="-20" dirty="0">
                          <a:solidFill>
                            <a:schemeClr val="bg1"/>
                          </a:solidFill>
                          <a:latin typeface="Arial"/>
                          <a:cs typeface="Arial"/>
                        </a:rPr>
                        <a:t>reestructuración</a:t>
                      </a:r>
                      <a:r>
                        <a:rPr sz="900" b="1" spc="-15" dirty="0">
                          <a:solidFill>
                            <a:schemeClr val="bg1"/>
                          </a:solidFill>
                          <a:latin typeface="Arial"/>
                          <a:cs typeface="Arial"/>
                        </a:rPr>
                        <a:t> </a:t>
                      </a:r>
                      <a:r>
                        <a:rPr sz="900" b="1" spc="-25" dirty="0">
                          <a:solidFill>
                            <a:schemeClr val="bg1"/>
                          </a:solidFill>
                          <a:latin typeface="Arial"/>
                          <a:cs typeface="Arial"/>
                        </a:rPr>
                        <a:t>viable</a:t>
                      </a:r>
                      <a:r>
                        <a:rPr sz="900" b="1" spc="-20" dirty="0">
                          <a:solidFill>
                            <a:schemeClr val="bg1"/>
                          </a:solidFill>
                          <a:latin typeface="Arial"/>
                          <a:cs typeface="Arial"/>
                        </a:rPr>
                        <a:t> </a:t>
                      </a:r>
                      <a:r>
                        <a:rPr sz="900" b="1" dirty="0">
                          <a:solidFill>
                            <a:schemeClr val="bg1"/>
                          </a:solidFill>
                          <a:latin typeface="Arial"/>
                          <a:cs typeface="Arial"/>
                        </a:rPr>
                        <a:t>de</a:t>
                      </a:r>
                      <a:r>
                        <a:rPr sz="900" b="1" spc="-5" dirty="0">
                          <a:solidFill>
                            <a:schemeClr val="bg1"/>
                          </a:solidFill>
                          <a:latin typeface="Arial"/>
                          <a:cs typeface="Arial"/>
                        </a:rPr>
                        <a:t> </a:t>
                      </a:r>
                      <a:r>
                        <a:rPr sz="900" b="1" spc="-30" dirty="0">
                          <a:solidFill>
                            <a:schemeClr val="bg1"/>
                          </a:solidFill>
                          <a:latin typeface="Arial"/>
                          <a:cs typeface="Arial"/>
                        </a:rPr>
                        <a:t>las</a:t>
                      </a:r>
                      <a:r>
                        <a:rPr sz="900" b="1" spc="-20" dirty="0">
                          <a:solidFill>
                            <a:schemeClr val="bg1"/>
                          </a:solidFill>
                          <a:latin typeface="Arial"/>
                          <a:cs typeface="Arial"/>
                        </a:rPr>
                        <a:t> </a:t>
                      </a:r>
                      <a:r>
                        <a:rPr sz="900" b="1" spc="-10" dirty="0">
                          <a:solidFill>
                            <a:schemeClr val="bg1"/>
                          </a:solidFill>
                          <a:latin typeface="Arial"/>
                          <a:cs typeface="Arial"/>
                        </a:rPr>
                        <a:t>deudas</a:t>
                      </a:r>
                      <a:r>
                        <a:rPr sz="900" b="1" spc="-20" dirty="0">
                          <a:solidFill>
                            <a:schemeClr val="bg1"/>
                          </a:solidFill>
                          <a:latin typeface="Arial"/>
                          <a:cs typeface="Arial"/>
                        </a:rPr>
                        <a:t> </a:t>
                      </a:r>
                      <a:r>
                        <a:rPr sz="900" b="1" dirty="0">
                          <a:solidFill>
                            <a:schemeClr val="bg1"/>
                          </a:solidFill>
                          <a:latin typeface="Arial"/>
                          <a:cs typeface="Arial"/>
                        </a:rPr>
                        <a:t>con</a:t>
                      </a:r>
                      <a:r>
                        <a:rPr sz="900" b="1" spc="-15" dirty="0">
                          <a:solidFill>
                            <a:schemeClr val="bg1"/>
                          </a:solidFill>
                          <a:latin typeface="Arial"/>
                          <a:cs typeface="Arial"/>
                        </a:rPr>
                        <a:t> </a:t>
                      </a:r>
                      <a:r>
                        <a:rPr sz="900" b="1" spc="-30" dirty="0">
                          <a:solidFill>
                            <a:schemeClr val="bg1"/>
                          </a:solidFill>
                          <a:latin typeface="Arial"/>
                          <a:cs typeface="Arial"/>
                        </a:rPr>
                        <a:t>garantía</a:t>
                      </a:r>
                      <a:r>
                        <a:rPr sz="900" b="1" spc="-15" dirty="0">
                          <a:solidFill>
                            <a:schemeClr val="bg1"/>
                          </a:solidFill>
                          <a:latin typeface="Arial"/>
                          <a:cs typeface="Arial"/>
                        </a:rPr>
                        <a:t> </a:t>
                      </a:r>
                      <a:r>
                        <a:rPr sz="900" b="1" spc="-25" dirty="0">
                          <a:solidFill>
                            <a:schemeClr val="bg1"/>
                          </a:solidFill>
                          <a:latin typeface="Arial"/>
                          <a:cs typeface="Arial"/>
                        </a:rPr>
                        <a:t>hipotecaria</a:t>
                      </a:r>
                      <a:r>
                        <a:rPr sz="900" b="1" spc="-20" dirty="0">
                          <a:solidFill>
                            <a:schemeClr val="bg1"/>
                          </a:solidFill>
                          <a:latin typeface="Arial"/>
                          <a:cs typeface="Arial"/>
                        </a:rPr>
                        <a:t> </a:t>
                      </a:r>
                      <a:r>
                        <a:rPr sz="900" b="1" spc="-10" dirty="0">
                          <a:solidFill>
                            <a:schemeClr val="bg1"/>
                          </a:solidFill>
                          <a:latin typeface="Arial"/>
                          <a:cs typeface="Arial"/>
                        </a:rPr>
                        <a:t>sobre </a:t>
                      </a:r>
                      <a:r>
                        <a:rPr sz="900" b="1" spc="-25" dirty="0">
                          <a:solidFill>
                            <a:schemeClr val="bg1"/>
                          </a:solidFill>
                          <a:latin typeface="Arial"/>
                          <a:cs typeface="Arial"/>
                        </a:rPr>
                        <a:t>la </a:t>
                      </a:r>
                      <a:r>
                        <a:rPr sz="900" b="1" spc="-35" dirty="0">
                          <a:solidFill>
                            <a:schemeClr val="bg1"/>
                          </a:solidFill>
                          <a:latin typeface="Arial"/>
                          <a:cs typeface="Arial"/>
                        </a:rPr>
                        <a:t>vivienda</a:t>
                      </a:r>
                      <a:r>
                        <a:rPr sz="900" b="1" dirty="0">
                          <a:solidFill>
                            <a:schemeClr val="bg1"/>
                          </a:solidFill>
                          <a:latin typeface="Arial"/>
                          <a:cs typeface="Arial"/>
                        </a:rPr>
                        <a:t> </a:t>
                      </a:r>
                      <a:r>
                        <a:rPr sz="900" b="1" spc="-10" dirty="0">
                          <a:solidFill>
                            <a:schemeClr val="bg1"/>
                          </a:solidFill>
                          <a:latin typeface="Arial"/>
                          <a:cs typeface="Arial"/>
                        </a:rPr>
                        <a:t>habitual</a:t>
                      </a:r>
                      <a:endParaRPr sz="900" b="1">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tc hMerge="1">
                  <a:txBody>
                    <a:bodyPr/>
                    <a:lstStyle/>
                    <a:p>
                      <a:endParaRPr/>
                    </a:p>
                  </a:txBody>
                  <a:tcPr marL="0" marR="0" marT="0" marB="0"/>
                </a:tc>
                <a:extLst>
                  <a:ext uri="{0D108BD9-81ED-4DB2-BD59-A6C34878D82A}">
                    <a16:rowId xmlns:a16="http://schemas.microsoft.com/office/drawing/2014/main" val="10000"/>
                  </a:ext>
                </a:extLst>
              </a:tr>
              <a:tr h="602785">
                <a:tc>
                  <a:txBody>
                    <a:bodyPr/>
                    <a:lstStyle/>
                    <a:p>
                      <a:pPr marL="696595">
                        <a:lnSpc>
                          <a:spcPct val="100000"/>
                        </a:lnSpc>
                        <a:spcBef>
                          <a:spcPts val="600"/>
                        </a:spcBef>
                      </a:pPr>
                      <a:r>
                        <a:rPr sz="900" b="1" spc="-10" dirty="0">
                          <a:solidFill>
                            <a:schemeClr val="bg1"/>
                          </a:solidFill>
                          <a:latin typeface="Arial"/>
                          <a:cs typeface="Arial"/>
                        </a:rPr>
                        <a:t>REQUISITOS</a:t>
                      </a:r>
                      <a:endParaRPr sz="900" b="1" dirty="0">
                        <a:solidFill>
                          <a:schemeClr val="bg1"/>
                        </a:solidFill>
                        <a:latin typeface="Arial"/>
                        <a:cs typeface="Arial"/>
                      </a:endParaRPr>
                    </a:p>
                  </a:txBody>
                  <a:tcPr marL="0" marR="0" marT="69098"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70CEBD"/>
                    </a:solidFill>
                  </a:tcPr>
                </a:tc>
                <a:tc>
                  <a:txBody>
                    <a:bodyPr/>
                    <a:lstStyle/>
                    <a:p>
                      <a:pPr>
                        <a:lnSpc>
                          <a:spcPct val="100000"/>
                        </a:lnSpc>
                      </a:pPr>
                      <a:endParaRPr sz="900" b="1" dirty="0">
                        <a:solidFill>
                          <a:schemeClr val="bg1"/>
                        </a:solidFill>
                        <a:latin typeface="Times New Roman"/>
                        <a:cs typeface="Times New Roman"/>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489"/>
                    </a:solidFill>
                  </a:tcPr>
                </a:tc>
                <a:tc>
                  <a:txBody>
                    <a:bodyPr/>
                    <a:lstStyle/>
                    <a:p>
                      <a:pPr marL="705485" marR="137160" indent="-561340">
                        <a:lnSpc>
                          <a:spcPct val="100000"/>
                        </a:lnSpc>
                      </a:pPr>
                      <a:r>
                        <a:rPr sz="900" b="1" dirty="0">
                          <a:solidFill>
                            <a:schemeClr val="bg1"/>
                          </a:solidFill>
                          <a:latin typeface="Arial"/>
                          <a:cs typeface="Arial"/>
                        </a:rPr>
                        <a:t>INCREMENTO</a:t>
                      </a:r>
                      <a:r>
                        <a:rPr sz="900" b="1" spc="25" dirty="0">
                          <a:solidFill>
                            <a:schemeClr val="bg1"/>
                          </a:solidFill>
                          <a:latin typeface="Arial"/>
                          <a:cs typeface="Arial"/>
                        </a:rPr>
                        <a:t> </a:t>
                      </a:r>
                      <a:r>
                        <a:rPr sz="900" b="1" dirty="0">
                          <a:solidFill>
                            <a:schemeClr val="bg1"/>
                          </a:solidFill>
                          <a:latin typeface="Arial"/>
                          <a:cs typeface="Arial"/>
                        </a:rPr>
                        <a:t>DE</a:t>
                      </a:r>
                      <a:r>
                        <a:rPr sz="900" b="1" spc="15" dirty="0">
                          <a:solidFill>
                            <a:schemeClr val="bg1"/>
                          </a:solidFill>
                          <a:latin typeface="Arial"/>
                          <a:cs typeface="Arial"/>
                        </a:rPr>
                        <a:t> </a:t>
                      </a:r>
                      <a:r>
                        <a:rPr sz="900" b="1" spc="-10" dirty="0">
                          <a:solidFill>
                            <a:schemeClr val="bg1"/>
                          </a:solidFill>
                          <a:latin typeface="Arial"/>
                          <a:cs typeface="Arial"/>
                        </a:rPr>
                        <a:t>ESFUERZO </a:t>
                      </a:r>
                      <a:r>
                        <a:rPr sz="900" b="1" dirty="0">
                          <a:solidFill>
                            <a:schemeClr val="bg1"/>
                          </a:solidFill>
                          <a:latin typeface="Arial"/>
                          <a:cs typeface="Arial"/>
                        </a:rPr>
                        <a:t>MENOR</a:t>
                      </a:r>
                      <a:r>
                        <a:rPr sz="900" b="1" spc="60" dirty="0">
                          <a:solidFill>
                            <a:schemeClr val="bg1"/>
                          </a:solidFill>
                          <a:latin typeface="Arial"/>
                          <a:cs typeface="Arial"/>
                        </a:rPr>
                        <a:t> </a:t>
                      </a:r>
                      <a:r>
                        <a:rPr sz="900" b="1" spc="-25" dirty="0">
                          <a:solidFill>
                            <a:schemeClr val="bg1"/>
                          </a:solidFill>
                          <a:latin typeface="Arial"/>
                          <a:cs typeface="Arial"/>
                        </a:rPr>
                        <a:t>50%</a:t>
                      </a:r>
                      <a:endParaRPr sz="900" b="1">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tc>
                  <a:txBody>
                    <a:bodyPr/>
                    <a:lstStyle/>
                    <a:p>
                      <a:pPr marL="693420" marR="123189" indent="-563245">
                        <a:lnSpc>
                          <a:spcPct val="100000"/>
                        </a:lnSpc>
                      </a:pPr>
                      <a:r>
                        <a:rPr sz="900" b="1" dirty="0">
                          <a:solidFill>
                            <a:schemeClr val="bg1"/>
                          </a:solidFill>
                          <a:latin typeface="Arial"/>
                          <a:cs typeface="Arial"/>
                        </a:rPr>
                        <a:t>INCREMENTO</a:t>
                      </a:r>
                      <a:r>
                        <a:rPr sz="900" b="1" spc="25" dirty="0">
                          <a:solidFill>
                            <a:schemeClr val="bg1"/>
                          </a:solidFill>
                          <a:latin typeface="Arial"/>
                          <a:cs typeface="Arial"/>
                        </a:rPr>
                        <a:t> </a:t>
                      </a:r>
                      <a:r>
                        <a:rPr sz="900" b="1" dirty="0">
                          <a:solidFill>
                            <a:schemeClr val="bg1"/>
                          </a:solidFill>
                          <a:latin typeface="Arial"/>
                          <a:cs typeface="Arial"/>
                        </a:rPr>
                        <a:t>DE</a:t>
                      </a:r>
                      <a:r>
                        <a:rPr sz="900" b="1" spc="15" dirty="0">
                          <a:solidFill>
                            <a:schemeClr val="bg1"/>
                          </a:solidFill>
                          <a:latin typeface="Arial"/>
                          <a:cs typeface="Arial"/>
                        </a:rPr>
                        <a:t> </a:t>
                      </a:r>
                      <a:r>
                        <a:rPr sz="900" b="1" spc="-10" dirty="0">
                          <a:solidFill>
                            <a:schemeClr val="bg1"/>
                          </a:solidFill>
                          <a:latin typeface="Arial"/>
                          <a:cs typeface="Arial"/>
                        </a:rPr>
                        <a:t>ESFUERZO </a:t>
                      </a:r>
                      <a:r>
                        <a:rPr sz="900" b="1" dirty="0">
                          <a:solidFill>
                            <a:schemeClr val="bg1"/>
                          </a:solidFill>
                          <a:latin typeface="Arial"/>
                          <a:cs typeface="Arial"/>
                        </a:rPr>
                        <a:t>MAYOR</a:t>
                      </a:r>
                      <a:r>
                        <a:rPr sz="900" b="1" spc="20" dirty="0">
                          <a:solidFill>
                            <a:schemeClr val="bg1"/>
                          </a:solidFill>
                          <a:latin typeface="Arial"/>
                          <a:cs typeface="Arial"/>
                        </a:rPr>
                        <a:t> </a:t>
                      </a:r>
                      <a:r>
                        <a:rPr sz="900" b="1" spc="-25" dirty="0">
                          <a:solidFill>
                            <a:schemeClr val="bg1"/>
                          </a:solidFill>
                          <a:latin typeface="Arial"/>
                          <a:cs typeface="Arial"/>
                        </a:rPr>
                        <a:t>50%</a:t>
                      </a:r>
                      <a:endParaRPr sz="900" b="1">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extLst>
                  <a:ext uri="{0D108BD9-81ED-4DB2-BD59-A6C34878D82A}">
                    <a16:rowId xmlns:a16="http://schemas.microsoft.com/office/drawing/2014/main" val="10001"/>
                  </a:ext>
                </a:extLst>
              </a:tr>
              <a:tr h="1175201">
                <a:tc>
                  <a:txBody>
                    <a:bodyPr/>
                    <a:lstStyle/>
                    <a:p>
                      <a:pPr>
                        <a:lnSpc>
                          <a:spcPct val="100000"/>
                        </a:lnSpc>
                      </a:pPr>
                      <a:endParaRPr sz="900" b="1" dirty="0">
                        <a:solidFill>
                          <a:schemeClr val="bg1"/>
                        </a:solidFill>
                        <a:latin typeface="Times New Roman"/>
                        <a:cs typeface="Times New Roman"/>
                      </a:endParaRPr>
                    </a:p>
                    <a:p>
                      <a:pPr>
                        <a:lnSpc>
                          <a:spcPct val="100000"/>
                        </a:lnSpc>
                      </a:pPr>
                      <a:endParaRPr sz="900" b="1" dirty="0">
                        <a:solidFill>
                          <a:schemeClr val="bg1"/>
                        </a:solidFill>
                        <a:latin typeface="Times New Roman"/>
                        <a:cs typeface="Times New Roman"/>
                      </a:endParaRPr>
                    </a:p>
                    <a:p>
                      <a:pPr>
                        <a:lnSpc>
                          <a:spcPct val="100000"/>
                        </a:lnSpc>
                        <a:spcBef>
                          <a:spcPts val="25"/>
                        </a:spcBef>
                      </a:pPr>
                      <a:endParaRPr sz="900" b="1" dirty="0">
                        <a:solidFill>
                          <a:schemeClr val="bg1"/>
                        </a:solidFill>
                        <a:latin typeface="Times New Roman"/>
                        <a:cs typeface="Times New Roman"/>
                      </a:endParaRPr>
                    </a:p>
                    <a:p>
                      <a:pPr marL="69850">
                        <a:lnSpc>
                          <a:spcPct val="100000"/>
                        </a:lnSpc>
                      </a:pPr>
                      <a:r>
                        <a:rPr sz="900" b="1" dirty="0">
                          <a:solidFill>
                            <a:schemeClr val="bg1"/>
                          </a:solidFill>
                          <a:latin typeface="Arial"/>
                          <a:cs typeface="Arial"/>
                        </a:rPr>
                        <a:t>Ingresos</a:t>
                      </a:r>
                      <a:r>
                        <a:rPr sz="900" b="1" spc="-20" dirty="0">
                          <a:solidFill>
                            <a:schemeClr val="bg1"/>
                          </a:solidFill>
                          <a:latin typeface="Arial"/>
                          <a:cs typeface="Arial"/>
                        </a:rPr>
                        <a:t> </a:t>
                      </a:r>
                      <a:r>
                        <a:rPr sz="900" b="1" dirty="0">
                          <a:solidFill>
                            <a:schemeClr val="bg1"/>
                          </a:solidFill>
                          <a:latin typeface="Arial"/>
                          <a:cs typeface="Arial"/>
                        </a:rPr>
                        <a:t>de</a:t>
                      </a:r>
                      <a:r>
                        <a:rPr sz="900" b="1" spc="-20" dirty="0">
                          <a:solidFill>
                            <a:schemeClr val="bg1"/>
                          </a:solidFill>
                          <a:latin typeface="Arial"/>
                          <a:cs typeface="Arial"/>
                        </a:rPr>
                        <a:t> </a:t>
                      </a:r>
                      <a:r>
                        <a:rPr sz="900" b="1" dirty="0">
                          <a:solidFill>
                            <a:schemeClr val="bg1"/>
                          </a:solidFill>
                          <a:latin typeface="Arial"/>
                          <a:cs typeface="Arial"/>
                        </a:rPr>
                        <a:t>la</a:t>
                      </a:r>
                      <a:r>
                        <a:rPr sz="900" b="1" spc="-10" dirty="0">
                          <a:solidFill>
                            <a:schemeClr val="bg1"/>
                          </a:solidFill>
                          <a:latin typeface="Arial"/>
                          <a:cs typeface="Arial"/>
                        </a:rPr>
                        <a:t> unidad</a:t>
                      </a:r>
                      <a:r>
                        <a:rPr sz="900" b="1" spc="-20" dirty="0">
                          <a:solidFill>
                            <a:schemeClr val="bg1"/>
                          </a:solidFill>
                          <a:latin typeface="Arial"/>
                          <a:cs typeface="Arial"/>
                        </a:rPr>
                        <a:t> </a:t>
                      </a:r>
                      <a:r>
                        <a:rPr sz="900" b="1" spc="-10" dirty="0">
                          <a:solidFill>
                            <a:schemeClr val="bg1"/>
                          </a:solidFill>
                          <a:latin typeface="Arial"/>
                          <a:cs typeface="Arial"/>
                        </a:rPr>
                        <a:t>familiar…</a:t>
                      </a:r>
                      <a:endParaRPr sz="900" b="1" dirty="0">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70CEBD"/>
                    </a:solidFill>
                  </a:tcPr>
                </a:tc>
                <a:tc>
                  <a:txBody>
                    <a:bodyPr/>
                    <a:lstStyle/>
                    <a:p>
                      <a:pPr marL="67945" marR="232410">
                        <a:lnSpc>
                          <a:spcPct val="100000"/>
                        </a:lnSpc>
                        <a:spcBef>
                          <a:spcPts val="5"/>
                        </a:spcBef>
                      </a:pPr>
                      <a:r>
                        <a:rPr sz="900" b="1" spc="-30" dirty="0">
                          <a:solidFill>
                            <a:schemeClr val="bg1"/>
                          </a:solidFill>
                          <a:latin typeface="Arial"/>
                          <a:cs typeface="Arial"/>
                        </a:rPr>
                        <a:t>Inferiores</a:t>
                      </a:r>
                      <a:r>
                        <a:rPr sz="900" b="1" spc="-35" dirty="0">
                          <a:solidFill>
                            <a:schemeClr val="bg1"/>
                          </a:solidFill>
                          <a:latin typeface="Arial"/>
                          <a:cs typeface="Arial"/>
                        </a:rPr>
                        <a:t> </a:t>
                      </a:r>
                      <a:r>
                        <a:rPr sz="900" b="1" dirty="0">
                          <a:solidFill>
                            <a:schemeClr val="bg1"/>
                          </a:solidFill>
                          <a:latin typeface="Arial"/>
                          <a:cs typeface="Arial"/>
                        </a:rPr>
                        <a:t>a</a:t>
                      </a:r>
                      <a:r>
                        <a:rPr sz="900" b="1" spc="-15" dirty="0">
                          <a:solidFill>
                            <a:schemeClr val="bg1"/>
                          </a:solidFill>
                          <a:latin typeface="Arial"/>
                          <a:cs typeface="Arial"/>
                        </a:rPr>
                        <a:t> </a:t>
                      </a:r>
                      <a:r>
                        <a:rPr sz="900" b="1" dirty="0">
                          <a:solidFill>
                            <a:schemeClr val="bg1"/>
                          </a:solidFill>
                          <a:latin typeface="Arial"/>
                          <a:cs typeface="Arial"/>
                        </a:rPr>
                        <a:t>3,5</a:t>
                      </a:r>
                      <a:r>
                        <a:rPr sz="900" b="1" spc="-15" dirty="0">
                          <a:solidFill>
                            <a:schemeClr val="bg1"/>
                          </a:solidFill>
                          <a:latin typeface="Arial"/>
                          <a:cs typeface="Arial"/>
                        </a:rPr>
                        <a:t> </a:t>
                      </a:r>
                      <a:r>
                        <a:rPr sz="900" b="1" spc="-20" dirty="0">
                          <a:solidFill>
                            <a:schemeClr val="bg1"/>
                          </a:solidFill>
                          <a:latin typeface="Arial"/>
                          <a:cs typeface="Arial"/>
                        </a:rPr>
                        <a:t>veces el</a:t>
                      </a:r>
                      <a:r>
                        <a:rPr sz="900" b="1" spc="-25" dirty="0">
                          <a:solidFill>
                            <a:schemeClr val="bg1"/>
                          </a:solidFill>
                          <a:latin typeface="Arial"/>
                          <a:cs typeface="Arial"/>
                        </a:rPr>
                        <a:t> </a:t>
                      </a:r>
                      <a:r>
                        <a:rPr sz="900" b="1" spc="-55" dirty="0">
                          <a:solidFill>
                            <a:schemeClr val="bg1"/>
                          </a:solidFill>
                          <a:latin typeface="Arial"/>
                          <a:cs typeface="Arial"/>
                        </a:rPr>
                        <a:t>IPREM</a:t>
                      </a:r>
                      <a:r>
                        <a:rPr sz="900" b="1" spc="-15" dirty="0">
                          <a:solidFill>
                            <a:schemeClr val="bg1"/>
                          </a:solidFill>
                          <a:latin typeface="Arial"/>
                          <a:cs typeface="Arial"/>
                        </a:rPr>
                        <a:t> anual </a:t>
                      </a:r>
                      <a:r>
                        <a:rPr sz="900" b="1" dirty="0">
                          <a:solidFill>
                            <a:schemeClr val="bg1"/>
                          </a:solidFill>
                          <a:latin typeface="Arial"/>
                          <a:cs typeface="Arial"/>
                        </a:rPr>
                        <a:t>de</a:t>
                      </a:r>
                      <a:r>
                        <a:rPr sz="900" b="1" spc="-30" dirty="0">
                          <a:solidFill>
                            <a:schemeClr val="bg1"/>
                          </a:solidFill>
                          <a:latin typeface="Arial"/>
                          <a:cs typeface="Arial"/>
                        </a:rPr>
                        <a:t> </a:t>
                      </a:r>
                      <a:r>
                        <a:rPr sz="900" b="1" dirty="0">
                          <a:solidFill>
                            <a:schemeClr val="bg1"/>
                          </a:solidFill>
                          <a:latin typeface="Arial"/>
                          <a:cs typeface="Arial"/>
                        </a:rPr>
                        <a:t>14</a:t>
                      </a:r>
                      <a:r>
                        <a:rPr sz="900" b="1" spc="-30" dirty="0">
                          <a:solidFill>
                            <a:schemeClr val="bg1"/>
                          </a:solidFill>
                          <a:latin typeface="Arial"/>
                          <a:cs typeface="Arial"/>
                        </a:rPr>
                        <a:t> </a:t>
                      </a:r>
                      <a:r>
                        <a:rPr sz="900" b="1" spc="-10" dirty="0">
                          <a:solidFill>
                            <a:schemeClr val="bg1"/>
                          </a:solidFill>
                          <a:latin typeface="Arial"/>
                          <a:cs typeface="Arial"/>
                        </a:rPr>
                        <a:t>pagas</a:t>
                      </a:r>
                      <a:endParaRPr sz="900" b="1" dirty="0">
                        <a:solidFill>
                          <a:schemeClr val="bg1"/>
                        </a:solidFill>
                        <a:latin typeface="Arial"/>
                        <a:cs typeface="Arial"/>
                      </a:endParaRPr>
                    </a:p>
                    <a:p>
                      <a:pPr marL="67945" marR="229870">
                        <a:lnSpc>
                          <a:spcPct val="100000"/>
                        </a:lnSpc>
                        <a:spcBef>
                          <a:spcPts val="725"/>
                        </a:spcBef>
                      </a:pPr>
                      <a:r>
                        <a:rPr sz="900" b="1" dirty="0">
                          <a:solidFill>
                            <a:schemeClr val="bg1"/>
                          </a:solidFill>
                          <a:latin typeface="Arial"/>
                          <a:cs typeface="Arial"/>
                        </a:rPr>
                        <a:t>(o</a:t>
                      </a:r>
                      <a:r>
                        <a:rPr sz="900" b="1" spc="-20" dirty="0">
                          <a:solidFill>
                            <a:schemeClr val="bg1"/>
                          </a:solidFill>
                          <a:latin typeface="Arial"/>
                          <a:cs typeface="Arial"/>
                        </a:rPr>
                        <a:t> </a:t>
                      </a:r>
                      <a:r>
                        <a:rPr sz="900" b="1" dirty="0">
                          <a:solidFill>
                            <a:schemeClr val="bg1"/>
                          </a:solidFill>
                          <a:latin typeface="Arial"/>
                          <a:cs typeface="Arial"/>
                        </a:rPr>
                        <a:t>a</a:t>
                      </a:r>
                      <a:r>
                        <a:rPr sz="900" b="1" spc="-15" dirty="0">
                          <a:solidFill>
                            <a:schemeClr val="bg1"/>
                          </a:solidFill>
                          <a:latin typeface="Arial"/>
                          <a:cs typeface="Arial"/>
                        </a:rPr>
                        <a:t> </a:t>
                      </a:r>
                      <a:r>
                        <a:rPr sz="900" b="1" dirty="0">
                          <a:solidFill>
                            <a:schemeClr val="bg1"/>
                          </a:solidFill>
                          <a:latin typeface="Arial"/>
                          <a:cs typeface="Arial"/>
                        </a:rPr>
                        <a:t>4,5</a:t>
                      </a:r>
                      <a:r>
                        <a:rPr sz="900" b="1" spc="-20" dirty="0">
                          <a:solidFill>
                            <a:schemeClr val="bg1"/>
                          </a:solidFill>
                          <a:latin typeface="Arial"/>
                          <a:cs typeface="Arial"/>
                        </a:rPr>
                        <a:t> </a:t>
                      </a:r>
                      <a:r>
                        <a:rPr sz="900" b="1" dirty="0">
                          <a:solidFill>
                            <a:schemeClr val="bg1"/>
                          </a:solidFill>
                          <a:latin typeface="Arial"/>
                          <a:cs typeface="Arial"/>
                        </a:rPr>
                        <a:t>o</a:t>
                      </a:r>
                      <a:r>
                        <a:rPr sz="900" b="1" spc="-25" dirty="0">
                          <a:solidFill>
                            <a:schemeClr val="bg1"/>
                          </a:solidFill>
                          <a:latin typeface="Arial"/>
                          <a:cs typeface="Arial"/>
                        </a:rPr>
                        <a:t> </a:t>
                      </a:r>
                      <a:r>
                        <a:rPr sz="900" b="1" dirty="0">
                          <a:solidFill>
                            <a:schemeClr val="bg1"/>
                          </a:solidFill>
                          <a:latin typeface="Arial"/>
                          <a:cs typeface="Arial"/>
                        </a:rPr>
                        <a:t>5,5</a:t>
                      </a:r>
                      <a:r>
                        <a:rPr sz="900" b="1" spc="-15" dirty="0">
                          <a:solidFill>
                            <a:schemeClr val="bg1"/>
                          </a:solidFill>
                          <a:latin typeface="Arial"/>
                          <a:cs typeface="Arial"/>
                        </a:rPr>
                        <a:t> </a:t>
                      </a:r>
                      <a:r>
                        <a:rPr sz="900" b="1" dirty="0">
                          <a:solidFill>
                            <a:schemeClr val="bg1"/>
                          </a:solidFill>
                          <a:latin typeface="Arial"/>
                          <a:cs typeface="Arial"/>
                        </a:rPr>
                        <a:t>veces</a:t>
                      </a:r>
                      <a:r>
                        <a:rPr sz="900" b="1" spc="-15" dirty="0">
                          <a:solidFill>
                            <a:schemeClr val="bg1"/>
                          </a:solidFill>
                          <a:latin typeface="Arial"/>
                          <a:cs typeface="Arial"/>
                        </a:rPr>
                        <a:t> </a:t>
                      </a:r>
                      <a:r>
                        <a:rPr sz="900" b="1" spc="-20" dirty="0">
                          <a:solidFill>
                            <a:schemeClr val="bg1"/>
                          </a:solidFill>
                          <a:latin typeface="Arial"/>
                          <a:cs typeface="Arial"/>
                        </a:rPr>
                        <a:t>el</a:t>
                      </a:r>
                      <a:r>
                        <a:rPr sz="900" b="1" spc="-25" dirty="0">
                          <a:solidFill>
                            <a:schemeClr val="bg1"/>
                          </a:solidFill>
                          <a:latin typeface="Arial"/>
                          <a:cs typeface="Arial"/>
                        </a:rPr>
                        <a:t> </a:t>
                      </a:r>
                      <a:r>
                        <a:rPr sz="900" b="1" spc="-40" dirty="0">
                          <a:solidFill>
                            <a:schemeClr val="bg1"/>
                          </a:solidFill>
                          <a:latin typeface="Arial"/>
                          <a:cs typeface="Arial"/>
                        </a:rPr>
                        <a:t>IPREM,</a:t>
                      </a:r>
                      <a:r>
                        <a:rPr sz="900" b="1" spc="-15" dirty="0">
                          <a:solidFill>
                            <a:schemeClr val="bg1"/>
                          </a:solidFill>
                          <a:latin typeface="Arial"/>
                          <a:cs typeface="Arial"/>
                        </a:rPr>
                        <a:t> </a:t>
                      </a:r>
                      <a:r>
                        <a:rPr sz="900" b="1" dirty="0">
                          <a:solidFill>
                            <a:schemeClr val="bg1"/>
                          </a:solidFill>
                          <a:latin typeface="Arial"/>
                          <a:cs typeface="Arial"/>
                        </a:rPr>
                        <a:t>en</a:t>
                      </a:r>
                      <a:r>
                        <a:rPr sz="900" b="1" spc="-20" dirty="0">
                          <a:solidFill>
                            <a:schemeClr val="bg1"/>
                          </a:solidFill>
                          <a:latin typeface="Arial"/>
                          <a:cs typeface="Arial"/>
                        </a:rPr>
                        <a:t> </a:t>
                      </a:r>
                      <a:r>
                        <a:rPr sz="900" b="1" spc="-10" dirty="0">
                          <a:solidFill>
                            <a:schemeClr val="bg1"/>
                          </a:solidFill>
                          <a:latin typeface="Arial"/>
                          <a:cs typeface="Arial"/>
                        </a:rPr>
                        <a:t>casos </a:t>
                      </a:r>
                      <a:r>
                        <a:rPr sz="900" b="1" dirty="0">
                          <a:solidFill>
                            <a:schemeClr val="bg1"/>
                          </a:solidFill>
                          <a:latin typeface="Arial"/>
                          <a:cs typeface="Arial"/>
                        </a:rPr>
                        <a:t>de</a:t>
                      </a:r>
                      <a:r>
                        <a:rPr sz="900" b="1" spc="-25" dirty="0">
                          <a:solidFill>
                            <a:schemeClr val="bg1"/>
                          </a:solidFill>
                          <a:latin typeface="Arial"/>
                          <a:cs typeface="Arial"/>
                        </a:rPr>
                        <a:t> </a:t>
                      </a:r>
                      <a:r>
                        <a:rPr sz="900" b="1" dirty="0">
                          <a:solidFill>
                            <a:schemeClr val="bg1"/>
                          </a:solidFill>
                          <a:latin typeface="Arial"/>
                          <a:cs typeface="Arial"/>
                        </a:rPr>
                        <a:t>discapacidad</a:t>
                      </a:r>
                      <a:r>
                        <a:rPr sz="900" b="1" spc="-10" dirty="0">
                          <a:solidFill>
                            <a:schemeClr val="bg1"/>
                          </a:solidFill>
                          <a:latin typeface="Arial"/>
                          <a:cs typeface="Arial"/>
                        </a:rPr>
                        <a:t> </a:t>
                      </a:r>
                      <a:r>
                        <a:rPr sz="900" b="1" dirty="0">
                          <a:solidFill>
                            <a:schemeClr val="bg1"/>
                          </a:solidFill>
                          <a:latin typeface="Arial"/>
                          <a:cs typeface="Arial"/>
                        </a:rPr>
                        <a:t>o</a:t>
                      </a:r>
                      <a:r>
                        <a:rPr sz="900" b="1" spc="-10" dirty="0">
                          <a:solidFill>
                            <a:schemeClr val="bg1"/>
                          </a:solidFill>
                          <a:latin typeface="Arial"/>
                          <a:cs typeface="Arial"/>
                        </a:rPr>
                        <a:t> enfermedad)</a:t>
                      </a:r>
                      <a:endParaRPr sz="900" b="1" dirty="0">
                        <a:solidFill>
                          <a:schemeClr val="bg1"/>
                        </a:solidFill>
                        <a:latin typeface="Arial"/>
                        <a:cs typeface="Arial"/>
                      </a:endParaRPr>
                    </a:p>
                    <a:p>
                      <a:pPr marL="190500" indent="-90170">
                        <a:lnSpc>
                          <a:spcPct val="100000"/>
                        </a:lnSpc>
                        <a:spcBef>
                          <a:spcPts val="135"/>
                        </a:spcBef>
                        <a:buSzPct val="111111"/>
                        <a:buFont typeface="Symbol"/>
                        <a:buChar char=""/>
                        <a:tabLst>
                          <a:tab pos="190500" algn="l"/>
                        </a:tabLst>
                      </a:pPr>
                      <a:r>
                        <a:rPr sz="900" b="1" dirty="0">
                          <a:solidFill>
                            <a:schemeClr val="bg1"/>
                          </a:solidFill>
                          <a:latin typeface="Arial"/>
                          <a:cs typeface="Arial"/>
                        </a:rPr>
                        <a:t>4,5</a:t>
                      </a:r>
                      <a:r>
                        <a:rPr sz="900" b="1" spc="-30" dirty="0">
                          <a:solidFill>
                            <a:schemeClr val="bg1"/>
                          </a:solidFill>
                          <a:latin typeface="Arial"/>
                          <a:cs typeface="Arial"/>
                        </a:rPr>
                        <a:t> </a:t>
                      </a:r>
                      <a:r>
                        <a:rPr sz="900" b="1" spc="-20" dirty="0">
                          <a:solidFill>
                            <a:schemeClr val="bg1"/>
                          </a:solidFill>
                          <a:latin typeface="Arial"/>
                          <a:cs typeface="Arial"/>
                        </a:rPr>
                        <a:t>veces</a:t>
                      </a:r>
                      <a:r>
                        <a:rPr sz="900" b="1" spc="-30" dirty="0">
                          <a:solidFill>
                            <a:schemeClr val="bg1"/>
                          </a:solidFill>
                          <a:latin typeface="Arial"/>
                          <a:cs typeface="Arial"/>
                        </a:rPr>
                        <a:t> </a:t>
                      </a:r>
                      <a:r>
                        <a:rPr sz="900" b="1" spc="-10" dirty="0">
                          <a:solidFill>
                            <a:schemeClr val="bg1"/>
                          </a:solidFill>
                          <a:latin typeface="Arial"/>
                          <a:cs typeface="Arial"/>
                        </a:rPr>
                        <a:t>el </a:t>
                      </a:r>
                      <a:r>
                        <a:rPr sz="900" b="1" spc="-55" dirty="0">
                          <a:solidFill>
                            <a:schemeClr val="bg1"/>
                          </a:solidFill>
                          <a:latin typeface="Arial"/>
                          <a:cs typeface="Arial"/>
                        </a:rPr>
                        <a:t>IPREM</a:t>
                      </a:r>
                      <a:r>
                        <a:rPr sz="900" b="1" spc="-15" dirty="0">
                          <a:solidFill>
                            <a:schemeClr val="bg1"/>
                          </a:solidFill>
                          <a:latin typeface="Arial"/>
                          <a:cs typeface="Arial"/>
                        </a:rPr>
                        <a:t> </a:t>
                      </a:r>
                      <a:r>
                        <a:rPr sz="900" b="1" dirty="0">
                          <a:solidFill>
                            <a:schemeClr val="bg1"/>
                          </a:solidFill>
                          <a:latin typeface="Arial"/>
                          <a:cs typeface="Arial"/>
                        </a:rPr>
                        <a:t>=</a:t>
                      </a:r>
                      <a:r>
                        <a:rPr sz="900" b="1" spc="-5" dirty="0">
                          <a:solidFill>
                            <a:schemeClr val="bg1"/>
                          </a:solidFill>
                          <a:latin typeface="Arial"/>
                          <a:cs typeface="Arial"/>
                        </a:rPr>
                        <a:t> </a:t>
                      </a:r>
                      <a:r>
                        <a:rPr sz="900" b="1" dirty="0">
                          <a:solidFill>
                            <a:schemeClr val="bg1"/>
                          </a:solidFill>
                          <a:latin typeface="Arial"/>
                          <a:cs typeface="Arial"/>
                        </a:rPr>
                        <a:t>37.800</a:t>
                      </a:r>
                      <a:r>
                        <a:rPr sz="900" b="1" spc="-10" dirty="0">
                          <a:solidFill>
                            <a:schemeClr val="bg1"/>
                          </a:solidFill>
                          <a:latin typeface="Arial"/>
                          <a:cs typeface="Arial"/>
                        </a:rPr>
                        <a:t> </a:t>
                      </a:r>
                      <a:r>
                        <a:rPr sz="900" b="1" dirty="0">
                          <a:solidFill>
                            <a:schemeClr val="bg1"/>
                          </a:solidFill>
                          <a:latin typeface="Arial"/>
                          <a:cs typeface="Arial"/>
                        </a:rPr>
                        <a:t>€</a:t>
                      </a:r>
                      <a:r>
                        <a:rPr sz="900" b="1" spc="-25" dirty="0">
                          <a:solidFill>
                            <a:schemeClr val="bg1"/>
                          </a:solidFill>
                          <a:latin typeface="Arial"/>
                          <a:cs typeface="Arial"/>
                        </a:rPr>
                        <a:t> </a:t>
                      </a:r>
                      <a:r>
                        <a:rPr sz="900" b="1" dirty="0">
                          <a:solidFill>
                            <a:schemeClr val="bg1"/>
                          </a:solidFill>
                          <a:latin typeface="Arial"/>
                          <a:cs typeface="Arial"/>
                        </a:rPr>
                        <a:t>en</a:t>
                      </a:r>
                      <a:r>
                        <a:rPr sz="900" b="1" spc="-15" dirty="0">
                          <a:solidFill>
                            <a:schemeClr val="bg1"/>
                          </a:solidFill>
                          <a:latin typeface="Arial"/>
                          <a:cs typeface="Arial"/>
                        </a:rPr>
                        <a:t> </a:t>
                      </a:r>
                      <a:r>
                        <a:rPr sz="900" b="1" spc="-20" dirty="0">
                          <a:solidFill>
                            <a:schemeClr val="bg1"/>
                          </a:solidFill>
                          <a:latin typeface="Arial"/>
                          <a:cs typeface="Arial"/>
                        </a:rPr>
                        <a:t>2023</a:t>
                      </a:r>
                      <a:endParaRPr sz="900" b="1" dirty="0">
                        <a:solidFill>
                          <a:schemeClr val="bg1"/>
                        </a:solidFill>
                        <a:latin typeface="Arial"/>
                        <a:cs typeface="Arial"/>
                      </a:endParaRPr>
                    </a:p>
                    <a:p>
                      <a:pPr marL="190500" indent="-90170">
                        <a:lnSpc>
                          <a:spcPts val="1015"/>
                        </a:lnSpc>
                        <a:spcBef>
                          <a:spcPts val="120"/>
                        </a:spcBef>
                        <a:buSzPct val="111111"/>
                        <a:buFont typeface="Symbol"/>
                        <a:buChar char=""/>
                        <a:tabLst>
                          <a:tab pos="190500" algn="l"/>
                        </a:tabLst>
                      </a:pPr>
                      <a:r>
                        <a:rPr sz="900" b="1" dirty="0">
                          <a:solidFill>
                            <a:schemeClr val="bg1"/>
                          </a:solidFill>
                          <a:latin typeface="Arial"/>
                          <a:cs typeface="Arial"/>
                        </a:rPr>
                        <a:t>5,5</a:t>
                      </a:r>
                      <a:r>
                        <a:rPr sz="900" b="1" spc="-30" dirty="0">
                          <a:solidFill>
                            <a:schemeClr val="bg1"/>
                          </a:solidFill>
                          <a:latin typeface="Arial"/>
                          <a:cs typeface="Arial"/>
                        </a:rPr>
                        <a:t> </a:t>
                      </a:r>
                      <a:r>
                        <a:rPr sz="900" b="1" spc="-20" dirty="0">
                          <a:solidFill>
                            <a:schemeClr val="bg1"/>
                          </a:solidFill>
                          <a:latin typeface="Arial"/>
                          <a:cs typeface="Arial"/>
                        </a:rPr>
                        <a:t>veces</a:t>
                      </a:r>
                      <a:r>
                        <a:rPr sz="900" b="1" spc="-30" dirty="0">
                          <a:solidFill>
                            <a:schemeClr val="bg1"/>
                          </a:solidFill>
                          <a:latin typeface="Arial"/>
                          <a:cs typeface="Arial"/>
                        </a:rPr>
                        <a:t> </a:t>
                      </a:r>
                      <a:r>
                        <a:rPr sz="900" b="1" spc="-10" dirty="0">
                          <a:solidFill>
                            <a:schemeClr val="bg1"/>
                          </a:solidFill>
                          <a:latin typeface="Arial"/>
                          <a:cs typeface="Arial"/>
                        </a:rPr>
                        <a:t>el </a:t>
                      </a:r>
                      <a:r>
                        <a:rPr sz="900" b="1" spc="-55" dirty="0">
                          <a:solidFill>
                            <a:schemeClr val="bg1"/>
                          </a:solidFill>
                          <a:latin typeface="Arial"/>
                          <a:cs typeface="Arial"/>
                        </a:rPr>
                        <a:t>IPREM</a:t>
                      </a:r>
                      <a:r>
                        <a:rPr sz="900" b="1" spc="-15" dirty="0">
                          <a:solidFill>
                            <a:schemeClr val="bg1"/>
                          </a:solidFill>
                          <a:latin typeface="Arial"/>
                          <a:cs typeface="Arial"/>
                        </a:rPr>
                        <a:t> </a:t>
                      </a:r>
                      <a:r>
                        <a:rPr sz="900" b="1" dirty="0">
                          <a:solidFill>
                            <a:schemeClr val="bg1"/>
                          </a:solidFill>
                          <a:latin typeface="Arial"/>
                          <a:cs typeface="Arial"/>
                        </a:rPr>
                        <a:t>=</a:t>
                      </a:r>
                      <a:r>
                        <a:rPr sz="900" b="1" spc="-5" dirty="0">
                          <a:solidFill>
                            <a:schemeClr val="bg1"/>
                          </a:solidFill>
                          <a:latin typeface="Arial"/>
                          <a:cs typeface="Arial"/>
                        </a:rPr>
                        <a:t> </a:t>
                      </a:r>
                      <a:r>
                        <a:rPr sz="900" b="1" dirty="0">
                          <a:solidFill>
                            <a:schemeClr val="bg1"/>
                          </a:solidFill>
                          <a:latin typeface="Arial"/>
                          <a:cs typeface="Arial"/>
                        </a:rPr>
                        <a:t>46.200</a:t>
                      </a:r>
                      <a:r>
                        <a:rPr sz="900" b="1" spc="-10" dirty="0">
                          <a:solidFill>
                            <a:schemeClr val="bg1"/>
                          </a:solidFill>
                          <a:latin typeface="Arial"/>
                          <a:cs typeface="Arial"/>
                        </a:rPr>
                        <a:t> </a:t>
                      </a:r>
                      <a:r>
                        <a:rPr sz="900" b="1" dirty="0">
                          <a:solidFill>
                            <a:schemeClr val="bg1"/>
                          </a:solidFill>
                          <a:latin typeface="Arial"/>
                          <a:cs typeface="Arial"/>
                        </a:rPr>
                        <a:t>€</a:t>
                      </a:r>
                      <a:r>
                        <a:rPr sz="900" b="1" spc="-25" dirty="0">
                          <a:solidFill>
                            <a:schemeClr val="bg1"/>
                          </a:solidFill>
                          <a:latin typeface="Arial"/>
                          <a:cs typeface="Arial"/>
                        </a:rPr>
                        <a:t> </a:t>
                      </a:r>
                      <a:r>
                        <a:rPr sz="900" b="1" dirty="0">
                          <a:solidFill>
                            <a:schemeClr val="bg1"/>
                          </a:solidFill>
                          <a:latin typeface="Arial"/>
                          <a:cs typeface="Arial"/>
                        </a:rPr>
                        <a:t>en</a:t>
                      </a:r>
                      <a:r>
                        <a:rPr sz="900" b="1" spc="-15" dirty="0">
                          <a:solidFill>
                            <a:schemeClr val="bg1"/>
                          </a:solidFill>
                          <a:latin typeface="Arial"/>
                          <a:cs typeface="Arial"/>
                        </a:rPr>
                        <a:t> </a:t>
                      </a:r>
                      <a:r>
                        <a:rPr sz="900" b="1" spc="-20" dirty="0">
                          <a:solidFill>
                            <a:schemeClr val="bg1"/>
                          </a:solidFill>
                          <a:latin typeface="Arial"/>
                          <a:cs typeface="Arial"/>
                        </a:rPr>
                        <a:t>2023</a:t>
                      </a:r>
                      <a:endParaRPr sz="900" b="1" dirty="0">
                        <a:solidFill>
                          <a:schemeClr val="bg1"/>
                        </a:solidFill>
                        <a:latin typeface="Arial"/>
                        <a:cs typeface="Arial"/>
                      </a:endParaRPr>
                    </a:p>
                  </a:txBody>
                  <a:tcPr marL="0" marR="0" marT="576"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489"/>
                    </a:solidFill>
                  </a:tcPr>
                </a:tc>
                <a:tc>
                  <a:txBody>
                    <a:bodyPr/>
                    <a:lstStyle/>
                    <a:p>
                      <a:pPr marL="69850" marR="107950">
                        <a:lnSpc>
                          <a:spcPct val="100000"/>
                        </a:lnSpc>
                        <a:spcBef>
                          <a:spcPts val="100"/>
                        </a:spcBef>
                      </a:pPr>
                      <a:r>
                        <a:rPr sz="900" b="1" spc="-30" dirty="0">
                          <a:solidFill>
                            <a:schemeClr val="bg1"/>
                          </a:solidFill>
                          <a:latin typeface="Arial"/>
                          <a:cs typeface="Arial"/>
                        </a:rPr>
                        <a:t>Inferiores</a:t>
                      </a:r>
                      <a:r>
                        <a:rPr sz="900" b="1" spc="-35" dirty="0">
                          <a:solidFill>
                            <a:schemeClr val="bg1"/>
                          </a:solidFill>
                          <a:latin typeface="Arial"/>
                          <a:cs typeface="Arial"/>
                        </a:rPr>
                        <a:t> </a:t>
                      </a:r>
                      <a:r>
                        <a:rPr sz="900" b="1" dirty="0">
                          <a:solidFill>
                            <a:schemeClr val="bg1"/>
                          </a:solidFill>
                          <a:latin typeface="Arial"/>
                          <a:cs typeface="Arial"/>
                        </a:rPr>
                        <a:t>a</a:t>
                      </a:r>
                      <a:r>
                        <a:rPr sz="900" b="1" spc="-15" dirty="0">
                          <a:solidFill>
                            <a:schemeClr val="bg1"/>
                          </a:solidFill>
                          <a:latin typeface="Arial"/>
                          <a:cs typeface="Arial"/>
                        </a:rPr>
                        <a:t> </a:t>
                      </a:r>
                      <a:r>
                        <a:rPr sz="900" b="1" dirty="0">
                          <a:solidFill>
                            <a:schemeClr val="bg1"/>
                          </a:solidFill>
                          <a:latin typeface="Arial"/>
                          <a:cs typeface="Arial"/>
                        </a:rPr>
                        <a:t>3</a:t>
                      </a:r>
                      <a:r>
                        <a:rPr sz="900" b="1" spc="-25" dirty="0">
                          <a:solidFill>
                            <a:schemeClr val="bg1"/>
                          </a:solidFill>
                          <a:latin typeface="Arial"/>
                          <a:cs typeface="Arial"/>
                        </a:rPr>
                        <a:t> </a:t>
                      </a:r>
                      <a:r>
                        <a:rPr sz="900" b="1" spc="-20" dirty="0">
                          <a:solidFill>
                            <a:schemeClr val="bg1"/>
                          </a:solidFill>
                          <a:latin typeface="Arial"/>
                          <a:cs typeface="Arial"/>
                        </a:rPr>
                        <a:t>veces</a:t>
                      </a:r>
                      <a:r>
                        <a:rPr sz="900" b="1" spc="-15" dirty="0">
                          <a:solidFill>
                            <a:schemeClr val="bg1"/>
                          </a:solidFill>
                          <a:latin typeface="Arial"/>
                          <a:cs typeface="Arial"/>
                        </a:rPr>
                        <a:t> </a:t>
                      </a:r>
                      <a:r>
                        <a:rPr sz="900" b="1" spc="-10" dirty="0">
                          <a:solidFill>
                            <a:schemeClr val="bg1"/>
                          </a:solidFill>
                          <a:latin typeface="Arial"/>
                          <a:cs typeface="Arial"/>
                        </a:rPr>
                        <a:t>el</a:t>
                      </a:r>
                      <a:r>
                        <a:rPr sz="900" b="1" spc="-20" dirty="0">
                          <a:solidFill>
                            <a:schemeClr val="bg1"/>
                          </a:solidFill>
                          <a:latin typeface="Arial"/>
                          <a:cs typeface="Arial"/>
                        </a:rPr>
                        <a:t> </a:t>
                      </a:r>
                      <a:r>
                        <a:rPr sz="900" b="1" spc="-55" dirty="0">
                          <a:solidFill>
                            <a:schemeClr val="bg1"/>
                          </a:solidFill>
                          <a:latin typeface="Arial"/>
                          <a:cs typeface="Arial"/>
                        </a:rPr>
                        <a:t>IPREM</a:t>
                      </a:r>
                      <a:r>
                        <a:rPr sz="900" b="1" spc="-15" dirty="0">
                          <a:solidFill>
                            <a:schemeClr val="bg1"/>
                          </a:solidFill>
                          <a:latin typeface="Arial"/>
                          <a:cs typeface="Arial"/>
                        </a:rPr>
                        <a:t> </a:t>
                      </a:r>
                      <a:r>
                        <a:rPr sz="900" b="1" spc="-30" dirty="0">
                          <a:solidFill>
                            <a:schemeClr val="bg1"/>
                          </a:solidFill>
                          <a:latin typeface="Arial"/>
                          <a:cs typeface="Arial"/>
                        </a:rPr>
                        <a:t>anual </a:t>
                      </a:r>
                      <a:r>
                        <a:rPr sz="900" b="1" spc="-25" dirty="0">
                          <a:solidFill>
                            <a:schemeClr val="bg1"/>
                          </a:solidFill>
                          <a:latin typeface="Arial"/>
                          <a:cs typeface="Arial"/>
                        </a:rPr>
                        <a:t>de </a:t>
                      </a:r>
                      <a:r>
                        <a:rPr sz="900" b="1" dirty="0">
                          <a:solidFill>
                            <a:schemeClr val="bg1"/>
                          </a:solidFill>
                          <a:latin typeface="Arial"/>
                          <a:cs typeface="Arial"/>
                        </a:rPr>
                        <a:t>14</a:t>
                      </a:r>
                      <a:r>
                        <a:rPr sz="900" b="1" spc="-20" dirty="0">
                          <a:solidFill>
                            <a:schemeClr val="bg1"/>
                          </a:solidFill>
                          <a:latin typeface="Arial"/>
                          <a:cs typeface="Arial"/>
                        </a:rPr>
                        <a:t> </a:t>
                      </a:r>
                      <a:r>
                        <a:rPr sz="900" b="1" spc="-10" dirty="0">
                          <a:solidFill>
                            <a:schemeClr val="bg1"/>
                          </a:solidFill>
                          <a:latin typeface="Arial"/>
                          <a:cs typeface="Arial"/>
                        </a:rPr>
                        <a:t>pagas</a:t>
                      </a:r>
                      <a:endParaRPr sz="900" b="1" dirty="0">
                        <a:solidFill>
                          <a:schemeClr val="bg1"/>
                        </a:solidFill>
                        <a:latin typeface="Arial"/>
                        <a:cs typeface="Arial"/>
                      </a:endParaRPr>
                    </a:p>
                    <a:p>
                      <a:pPr marL="69850" marR="363855">
                        <a:lnSpc>
                          <a:spcPct val="101099"/>
                        </a:lnSpc>
                        <a:spcBef>
                          <a:spcPts val="715"/>
                        </a:spcBef>
                      </a:pPr>
                      <a:r>
                        <a:rPr sz="900" b="1" dirty="0">
                          <a:solidFill>
                            <a:schemeClr val="bg1"/>
                          </a:solidFill>
                          <a:latin typeface="Arial"/>
                          <a:cs typeface="Arial"/>
                        </a:rPr>
                        <a:t>(o</a:t>
                      </a:r>
                      <a:r>
                        <a:rPr sz="900" b="1" spc="-20" dirty="0">
                          <a:solidFill>
                            <a:schemeClr val="bg1"/>
                          </a:solidFill>
                          <a:latin typeface="Arial"/>
                          <a:cs typeface="Arial"/>
                        </a:rPr>
                        <a:t> </a:t>
                      </a:r>
                      <a:r>
                        <a:rPr sz="900" b="1" dirty="0">
                          <a:solidFill>
                            <a:schemeClr val="bg1"/>
                          </a:solidFill>
                          <a:latin typeface="Arial"/>
                          <a:cs typeface="Arial"/>
                        </a:rPr>
                        <a:t>a</a:t>
                      </a:r>
                      <a:r>
                        <a:rPr sz="900" b="1" spc="-15" dirty="0">
                          <a:solidFill>
                            <a:schemeClr val="bg1"/>
                          </a:solidFill>
                          <a:latin typeface="Arial"/>
                          <a:cs typeface="Arial"/>
                        </a:rPr>
                        <a:t> </a:t>
                      </a:r>
                      <a:r>
                        <a:rPr sz="900" b="1" dirty="0">
                          <a:solidFill>
                            <a:schemeClr val="bg1"/>
                          </a:solidFill>
                          <a:latin typeface="Arial"/>
                          <a:cs typeface="Arial"/>
                        </a:rPr>
                        <a:t>4</a:t>
                      </a:r>
                      <a:r>
                        <a:rPr sz="900" b="1" spc="-20" dirty="0">
                          <a:solidFill>
                            <a:schemeClr val="bg1"/>
                          </a:solidFill>
                          <a:latin typeface="Arial"/>
                          <a:cs typeface="Arial"/>
                        </a:rPr>
                        <a:t> </a:t>
                      </a:r>
                      <a:r>
                        <a:rPr sz="900" b="1" dirty="0">
                          <a:solidFill>
                            <a:schemeClr val="bg1"/>
                          </a:solidFill>
                          <a:latin typeface="Arial"/>
                          <a:cs typeface="Arial"/>
                        </a:rPr>
                        <a:t>o</a:t>
                      </a:r>
                      <a:r>
                        <a:rPr sz="900" b="1" spc="-15" dirty="0">
                          <a:solidFill>
                            <a:schemeClr val="bg1"/>
                          </a:solidFill>
                          <a:latin typeface="Arial"/>
                          <a:cs typeface="Arial"/>
                        </a:rPr>
                        <a:t> </a:t>
                      </a:r>
                      <a:r>
                        <a:rPr sz="900" b="1" dirty="0">
                          <a:solidFill>
                            <a:schemeClr val="bg1"/>
                          </a:solidFill>
                          <a:latin typeface="Arial"/>
                          <a:cs typeface="Arial"/>
                        </a:rPr>
                        <a:t>5</a:t>
                      </a:r>
                      <a:r>
                        <a:rPr sz="900" b="1" spc="-15" dirty="0">
                          <a:solidFill>
                            <a:schemeClr val="bg1"/>
                          </a:solidFill>
                          <a:latin typeface="Arial"/>
                          <a:cs typeface="Arial"/>
                        </a:rPr>
                        <a:t> </a:t>
                      </a:r>
                      <a:r>
                        <a:rPr sz="900" b="1" dirty="0">
                          <a:solidFill>
                            <a:schemeClr val="bg1"/>
                          </a:solidFill>
                          <a:latin typeface="Arial"/>
                          <a:cs typeface="Arial"/>
                        </a:rPr>
                        <a:t>veces</a:t>
                      </a:r>
                      <a:r>
                        <a:rPr sz="900" b="1" spc="-20" dirty="0">
                          <a:solidFill>
                            <a:schemeClr val="bg1"/>
                          </a:solidFill>
                          <a:latin typeface="Arial"/>
                          <a:cs typeface="Arial"/>
                        </a:rPr>
                        <a:t> el</a:t>
                      </a:r>
                      <a:r>
                        <a:rPr sz="900" b="1" spc="-25" dirty="0">
                          <a:solidFill>
                            <a:schemeClr val="bg1"/>
                          </a:solidFill>
                          <a:latin typeface="Arial"/>
                          <a:cs typeface="Arial"/>
                        </a:rPr>
                        <a:t> </a:t>
                      </a:r>
                      <a:r>
                        <a:rPr sz="900" b="1" spc="-40" dirty="0">
                          <a:solidFill>
                            <a:schemeClr val="bg1"/>
                          </a:solidFill>
                          <a:latin typeface="Arial"/>
                          <a:cs typeface="Arial"/>
                        </a:rPr>
                        <a:t>IPREM,</a:t>
                      </a:r>
                      <a:r>
                        <a:rPr sz="900" b="1" spc="-15" dirty="0">
                          <a:solidFill>
                            <a:schemeClr val="bg1"/>
                          </a:solidFill>
                          <a:latin typeface="Arial"/>
                          <a:cs typeface="Arial"/>
                        </a:rPr>
                        <a:t> </a:t>
                      </a:r>
                      <a:r>
                        <a:rPr sz="900" b="1" dirty="0">
                          <a:solidFill>
                            <a:schemeClr val="bg1"/>
                          </a:solidFill>
                          <a:latin typeface="Arial"/>
                          <a:cs typeface="Arial"/>
                        </a:rPr>
                        <a:t>en</a:t>
                      </a:r>
                      <a:r>
                        <a:rPr sz="900" b="1" spc="-20" dirty="0">
                          <a:solidFill>
                            <a:schemeClr val="bg1"/>
                          </a:solidFill>
                          <a:latin typeface="Arial"/>
                          <a:cs typeface="Arial"/>
                        </a:rPr>
                        <a:t> casos </a:t>
                      </a:r>
                      <a:r>
                        <a:rPr sz="900" b="1" dirty="0">
                          <a:solidFill>
                            <a:schemeClr val="bg1"/>
                          </a:solidFill>
                          <a:latin typeface="Arial"/>
                          <a:cs typeface="Arial"/>
                        </a:rPr>
                        <a:t>de</a:t>
                      </a:r>
                      <a:r>
                        <a:rPr sz="900" b="1" spc="-25" dirty="0">
                          <a:solidFill>
                            <a:schemeClr val="bg1"/>
                          </a:solidFill>
                          <a:latin typeface="Arial"/>
                          <a:cs typeface="Arial"/>
                        </a:rPr>
                        <a:t> </a:t>
                      </a:r>
                      <a:r>
                        <a:rPr sz="900" b="1" dirty="0">
                          <a:solidFill>
                            <a:schemeClr val="bg1"/>
                          </a:solidFill>
                          <a:latin typeface="Arial"/>
                          <a:cs typeface="Arial"/>
                        </a:rPr>
                        <a:t>discapacidad</a:t>
                      </a:r>
                      <a:r>
                        <a:rPr sz="900" b="1" spc="-10" dirty="0">
                          <a:solidFill>
                            <a:schemeClr val="bg1"/>
                          </a:solidFill>
                          <a:latin typeface="Arial"/>
                          <a:cs typeface="Arial"/>
                        </a:rPr>
                        <a:t> </a:t>
                      </a:r>
                      <a:r>
                        <a:rPr sz="900" b="1" dirty="0">
                          <a:solidFill>
                            <a:schemeClr val="bg1"/>
                          </a:solidFill>
                          <a:latin typeface="Arial"/>
                          <a:cs typeface="Arial"/>
                        </a:rPr>
                        <a:t>o</a:t>
                      </a:r>
                      <a:r>
                        <a:rPr sz="900" b="1" spc="-10" dirty="0">
                          <a:solidFill>
                            <a:schemeClr val="bg1"/>
                          </a:solidFill>
                          <a:latin typeface="Arial"/>
                          <a:cs typeface="Arial"/>
                        </a:rPr>
                        <a:t> enfermedad)</a:t>
                      </a:r>
                      <a:endParaRPr sz="900" b="1" dirty="0">
                        <a:solidFill>
                          <a:schemeClr val="bg1"/>
                        </a:solidFill>
                        <a:latin typeface="Arial"/>
                        <a:cs typeface="Arial"/>
                      </a:endParaRPr>
                    </a:p>
                    <a:p>
                      <a:pPr marL="203835" indent="-92075">
                        <a:lnSpc>
                          <a:spcPct val="100000"/>
                        </a:lnSpc>
                        <a:spcBef>
                          <a:spcPts val="25"/>
                        </a:spcBef>
                        <a:buFont typeface="Symbol"/>
                        <a:buChar char=""/>
                        <a:tabLst>
                          <a:tab pos="204470" algn="l"/>
                        </a:tabLst>
                      </a:pPr>
                      <a:r>
                        <a:rPr sz="900" b="1" dirty="0">
                          <a:solidFill>
                            <a:schemeClr val="bg1"/>
                          </a:solidFill>
                          <a:latin typeface="Arial"/>
                          <a:cs typeface="Arial"/>
                        </a:rPr>
                        <a:t>4</a:t>
                      </a:r>
                      <a:r>
                        <a:rPr sz="900" b="1" spc="-20" dirty="0">
                          <a:solidFill>
                            <a:schemeClr val="bg1"/>
                          </a:solidFill>
                          <a:latin typeface="Arial"/>
                          <a:cs typeface="Arial"/>
                        </a:rPr>
                        <a:t> veces</a:t>
                      </a:r>
                      <a:r>
                        <a:rPr sz="900" b="1" spc="-10" dirty="0">
                          <a:solidFill>
                            <a:schemeClr val="bg1"/>
                          </a:solidFill>
                          <a:latin typeface="Arial"/>
                          <a:cs typeface="Arial"/>
                        </a:rPr>
                        <a:t> </a:t>
                      </a:r>
                      <a:r>
                        <a:rPr sz="900" b="1" spc="-20" dirty="0">
                          <a:solidFill>
                            <a:schemeClr val="bg1"/>
                          </a:solidFill>
                          <a:latin typeface="Arial"/>
                          <a:cs typeface="Arial"/>
                        </a:rPr>
                        <a:t>el </a:t>
                      </a:r>
                      <a:r>
                        <a:rPr sz="900" b="1" spc="-55" dirty="0">
                          <a:solidFill>
                            <a:schemeClr val="bg1"/>
                          </a:solidFill>
                          <a:latin typeface="Arial"/>
                          <a:cs typeface="Arial"/>
                        </a:rPr>
                        <a:t>IPREM</a:t>
                      </a:r>
                      <a:r>
                        <a:rPr sz="900" b="1" spc="-15" dirty="0">
                          <a:solidFill>
                            <a:schemeClr val="bg1"/>
                          </a:solidFill>
                          <a:latin typeface="Arial"/>
                          <a:cs typeface="Arial"/>
                        </a:rPr>
                        <a:t> </a:t>
                      </a:r>
                      <a:r>
                        <a:rPr sz="900" b="1" dirty="0">
                          <a:solidFill>
                            <a:schemeClr val="bg1"/>
                          </a:solidFill>
                          <a:latin typeface="Arial"/>
                          <a:cs typeface="Arial"/>
                        </a:rPr>
                        <a:t>=</a:t>
                      </a:r>
                      <a:r>
                        <a:rPr sz="900" b="1" spc="-5" dirty="0">
                          <a:solidFill>
                            <a:schemeClr val="bg1"/>
                          </a:solidFill>
                          <a:latin typeface="Arial"/>
                          <a:cs typeface="Arial"/>
                        </a:rPr>
                        <a:t> </a:t>
                      </a:r>
                      <a:r>
                        <a:rPr sz="900" b="1" dirty="0">
                          <a:solidFill>
                            <a:schemeClr val="bg1"/>
                          </a:solidFill>
                          <a:latin typeface="Arial"/>
                          <a:cs typeface="Arial"/>
                        </a:rPr>
                        <a:t>33.600</a:t>
                      </a:r>
                      <a:r>
                        <a:rPr sz="900" b="1" spc="-5" dirty="0">
                          <a:solidFill>
                            <a:schemeClr val="bg1"/>
                          </a:solidFill>
                          <a:latin typeface="Arial"/>
                          <a:cs typeface="Arial"/>
                        </a:rPr>
                        <a:t> </a:t>
                      </a:r>
                      <a:r>
                        <a:rPr sz="900" b="1" dirty="0">
                          <a:solidFill>
                            <a:schemeClr val="bg1"/>
                          </a:solidFill>
                          <a:latin typeface="Arial"/>
                          <a:cs typeface="Arial"/>
                        </a:rPr>
                        <a:t>€</a:t>
                      </a:r>
                      <a:r>
                        <a:rPr sz="900" b="1" spc="-10" dirty="0">
                          <a:solidFill>
                            <a:schemeClr val="bg1"/>
                          </a:solidFill>
                          <a:latin typeface="Arial"/>
                          <a:cs typeface="Arial"/>
                        </a:rPr>
                        <a:t> en</a:t>
                      </a:r>
                      <a:r>
                        <a:rPr sz="900" b="1" spc="-15" dirty="0">
                          <a:solidFill>
                            <a:schemeClr val="bg1"/>
                          </a:solidFill>
                          <a:latin typeface="Arial"/>
                          <a:cs typeface="Arial"/>
                        </a:rPr>
                        <a:t> </a:t>
                      </a:r>
                      <a:r>
                        <a:rPr sz="900" b="1" spc="-20" dirty="0">
                          <a:solidFill>
                            <a:schemeClr val="bg1"/>
                          </a:solidFill>
                          <a:latin typeface="Arial"/>
                          <a:cs typeface="Arial"/>
                        </a:rPr>
                        <a:t>2023</a:t>
                      </a:r>
                      <a:endParaRPr sz="900" b="1" dirty="0">
                        <a:solidFill>
                          <a:schemeClr val="bg1"/>
                        </a:solidFill>
                        <a:latin typeface="Arial"/>
                        <a:cs typeface="Arial"/>
                      </a:endParaRPr>
                    </a:p>
                    <a:p>
                      <a:pPr marL="203835" indent="-92075">
                        <a:lnSpc>
                          <a:spcPct val="100000"/>
                        </a:lnSpc>
                        <a:spcBef>
                          <a:spcPts val="25"/>
                        </a:spcBef>
                        <a:buFont typeface="Symbol"/>
                        <a:buChar char=""/>
                        <a:tabLst>
                          <a:tab pos="204470" algn="l"/>
                        </a:tabLst>
                      </a:pPr>
                      <a:r>
                        <a:rPr sz="900" b="1" dirty="0">
                          <a:solidFill>
                            <a:schemeClr val="bg1"/>
                          </a:solidFill>
                          <a:latin typeface="Arial"/>
                          <a:cs typeface="Arial"/>
                        </a:rPr>
                        <a:t>5</a:t>
                      </a:r>
                      <a:r>
                        <a:rPr sz="900" b="1" spc="-20" dirty="0">
                          <a:solidFill>
                            <a:schemeClr val="bg1"/>
                          </a:solidFill>
                          <a:latin typeface="Arial"/>
                          <a:cs typeface="Arial"/>
                        </a:rPr>
                        <a:t> veces</a:t>
                      </a:r>
                      <a:r>
                        <a:rPr sz="900" b="1" spc="-5" dirty="0">
                          <a:solidFill>
                            <a:schemeClr val="bg1"/>
                          </a:solidFill>
                          <a:latin typeface="Arial"/>
                          <a:cs typeface="Arial"/>
                        </a:rPr>
                        <a:t> </a:t>
                      </a:r>
                      <a:r>
                        <a:rPr sz="900" b="1" spc="-20" dirty="0">
                          <a:solidFill>
                            <a:schemeClr val="bg1"/>
                          </a:solidFill>
                          <a:latin typeface="Arial"/>
                          <a:cs typeface="Arial"/>
                        </a:rPr>
                        <a:t>el </a:t>
                      </a:r>
                      <a:r>
                        <a:rPr sz="900" b="1" spc="-55" dirty="0">
                          <a:solidFill>
                            <a:schemeClr val="bg1"/>
                          </a:solidFill>
                          <a:latin typeface="Arial"/>
                          <a:cs typeface="Arial"/>
                        </a:rPr>
                        <a:t>IPREM</a:t>
                      </a:r>
                      <a:r>
                        <a:rPr sz="900" b="1" spc="-15" dirty="0">
                          <a:solidFill>
                            <a:schemeClr val="bg1"/>
                          </a:solidFill>
                          <a:latin typeface="Arial"/>
                          <a:cs typeface="Arial"/>
                        </a:rPr>
                        <a:t> </a:t>
                      </a:r>
                      <a:r>
                        <a:rPr sz="900" b="1" dirty="0">
                          <a:solidFill>
                            <a:schemeClr val="bg1"/>
                          </a:solidFill>
                          <a:latin typeface="Arial"/>
                          <a:cs typeface="Arial"/>
                        </a:rPr>
                        <a:t>=</a:t>
                      </a:r>
                      <a:r>
                        <a:rPr sz="900" b="1" spc="-5" dirty="0">
                          <a:solidFill>
                            <a:schemeClr val="bg1"/>
                          </a:solidFill>
                          <a:latin typeface="Arial"/>
                          <a:cs typeface="Arial"/>
                        </a:rPr>
                        <a:t> </a:t>
                      </a:r>
                      <a:r>
                        <a:rPr sz="900" b="1" dirty="0">
                          <a:solidFill>
                            <a:schemeClr val="bg1"/>
                          </a:solidFill>
                          <a:latin typeface="Arial"/>
                          <a:cs typeface="Arial"/>
                        </a:rPr>
                        <a:t>42.000</a:t>
                      </a:r>
                      <a:r>
                        <a:rPr sz="900" b="1" spc="-10" dirty="0">
                          <a:solidFill>
                            <a:schemeClr val="bg1"/>
                          </a:solidFill>
                          <a:latin typeface="Arial"/>
                          <a:cs typeface="Arial"/>
                        </a:rPr>
                        <a:t> </a:t>
                      </a:r>
                      <a:r>
                        <a:rPr sz="900" b="1" dirty="0">
                          <a:solidFill>
                            <a:schemeClr val="bg1"/>
                          </a:solidFill>
                          <a:latin typeface="Arial"/>
                          <a:cs typeface="Arial"/>
                        </a:rPr>
                        <a:t>€</a:t>
                      </a:r>
                      <a:r>
                        <a:rPr sz="900" b="1" spc="-10" dirty="0">
                          <a:solidFill>
                            <a:schemeClr val="bg1"/>
                          </a:solidFill>
                          <a:latin typeface="Arial"/>
                          <a:cs typeface="Arial"/>
                        </a:rPr>
                        <a:t> en</a:t>
                      </a:r>
                      <a:r>
                        <a:rPr sz="900" b="1" spc="-15" dirty="0">
                          <a:solidFill>
                            <a:schemeClr val="bg1"/>
                          </a:solidFill>
                          <a:latin typeface="Arial"/>
                          <a:cs typeface="Arial"/>
                        </a:rPr>
                        <a:t> </a:t>
                      </a:r>
                      <a:r>
                        <a:rPr sz="900" b="1" spc="-20" dirty="0">
                          <a:solidFill>
                            <a:schemeClr val="bg1"/>
                          </a:solidFill>
                          <a:latin typeface="Arial"/>
                          <a:cs typeface="Arial"/>
                        </a:rPr>
                        <a:t>2023</a:t>
                      </a:r>
                      <a:endParaRPr sz="900" b="1" dirty="0">
                        <a:solidFill>
                          <a:schemeClr val="bg1"/>
                        </a:solidFill>
                        <a:latin typeface="Arial"/>
                        <a:cs typeface="Arial"/>
                      </a:endParaRPr>
                    </a:p>
                  </a:txBody>
                  <a:tcPr marL="0" marR="0" marT="11516"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tc>
                  <a:txBody>
                    <a:bodyPr/>
                    <a:lstStyle/>
                    <a:p>
                      <a:pPr marL="67945" marR="82550">
                        <a:lnSpc>
                          <a:spcPct val="100000"/>
                        </a:lnSpc>
                        <a:spcBef>
                          <a:spcPts val="100"/>
                        </a:spcBef>
                      </a:pPr>
                      <a:r>
                        <a:rPr sz="900" b="1" spc="-30" dirty="0">
                          <a:solidFill>
                            <a:schemeClr val="bg1"/>
                          </a:solidFill>
                          <a:latin typeface="Arial"/>
                          <a:cs typeface="Arial"/>
                        </a:rPr>
                        <a:t>Inferiores</a:t>
                      </a:r>
                      <a:r>
                        <a:rPr sz="900" b="1" spc="-35" dirty="0">
                          <a:solidFill>
                            <a:schemeClr val="bg1"/>
                          </a:solidFill>
                          <a:latin typeface="Arial"/>
                          <a:cs typeface="Arial"/>
                        </a:rPr>
                        <a:t> </a:t>
                      </a:r>
                      <a:r>
                        <a:rPr sz="900" b="1" dirty="0">
                          <a:solidFill>
                            <a:schemeClr val="bg1"/>
                          </a:solidFill>
                          <a:latin typeface="Arial"/>
                          <a:cs typeface="Arial"/>
                        </a:rPr>
                        <a:t>a</a:t>
                      </a:r>
                      <a:r>
                        <a:rPr sz="900" b="1" spc="-15" dirty="0">
                          <a:solidFill>
                            <a:schemeClr val="bg1"/>
                          </a:solidFill>
                          <a:latin typeface="Arial"/>
                          <a:cs typeface="Arial"/>
                        </a:rPr>
                        <a:t> </a:t>
                      </a:r>
                      <a:r>
                        <a:rPr sz="900" b="1" dirty="0">
                          <a:solidFill>
                            <a:schemeClr val="bg1"/>
                          </a:solidFill>
                          <a:latin typeface="Arial"/>
                          <a:cs typeface="Arial"/>
                        </a:rPr>
                        <a:t>3</a:t>
                      </a:r>
                      <a:r>
                        <a:rPr sz="900" b="1" spc="-25" dirty="0">
                          <a:solidFill>
                            <a:schemeClr val="bg1"/>
                          </a:solidFill>
                          <a:latin typeface="Arial"/>
                          <a:cs typeface="Arial"/>
                        </a:rPr>
                        <a:t> </a:t>
                      </a:r>
                      <a:r>
                        <a:rPr sz="900" b="1" spc="-20" dirty="0">
                          <a:solidFill>
                            <a:schemeClr val="bg1"/>
                          </a:solidFill>
                          <a:latin typeface="Arial"/>
                          <a:cs typeface="Arial"/>
                        </a:rPr>
                        <a:t>veces</a:t>
                      </a:r>
                      <a:r>
                        <a:rPr sz="900" b="1" spc="-15" dirty="0">
                          <a:solidFill>
                            <a:schemeClr val="bg1"/>
                          </a:solidFill>
                          <a:latin typeface="Arial"/>
                          <a:cs typeface="Arial"/>
                        </a:rPr>
                        <a:t> </a:t>
                      </a:r>
                      <a:r>
                        <a:rPr sz="900" b="1" spc="-10" dirty="0">
                          <a:solidFill>
                            <a:schemeClr val="bg1"/>
                          </a:solidFill>
                          <a:latin typeface="Arial"/>
                          <a:cs typeface="Arial"/>
                        </a:rPr>
                        <a:t>el</a:t>
                      </a:r>
                      <a:r>
                        <a:rPr sz="900" b="1" spc="-20" dirty="0">
                          <a:solidFill>
                            <a:schemeClr val="bg1"/>
                          </a:solidFill>
                          <a:latin typeface="Arial"/>
                          <a:cs typeface="Arial"/>
                        </a:rPr>
                        <a:t> </a:t>
                      </a:r>
                      <a:r>
                        <a:rPr sz="900" b="1" spc="-55" dirty="0">
                          <a:solidFill>
                            <a:schemeClr val="bg1"/>
                          </a:solidFill>
                          <a:latin typeface="Arial"/>
                          <a:cs typeface="Arial"/>
                        </a:rPr>
                        <a:t>IPREM</a:t>
                      </a:r>
                      <a:r>
                        <a:rPr sz="900" b="1" spc="-15" dirty="0">
                          <a:solidFill>
                            <a:schemeClr val="bg1"/>
                          </a:solidFill>
                          <a:latin typeface="Arial"/>
                          <a:cs typeface="Arial"/>
                        </a:rPr>
                        <a:t> </a:t>
                      </a:r>
                      <a:r>
                        <a:rPr sz="900" b="1" spc="-30" dirty="0">
                          <a:solidFill>
                            <a:schemeClr val="bg1"/>
                          </a:solidFill>
                          <a:latin typeface="Arial"/>
                          <a:cs typeface="Arial"/>
                        </a:rPr>
                        <a:t>anual </a:t>
                      </a:r>
                      <a:r>
                        <a:rPr sz="900" b="1" spc="-25" dirty="0">
                          <a:solidFill>
                            <a:schemeClr val="bg1"/>
                          </a:solidFill>
                          <a:latin typeface="Arial"/>
                          <a:cs typeface="Arial"/>
                        </a:rPr>
                        <a:t>de </a:t>
                      </a:r>
                      <a:r>
                        <a:rPr sz="900" b="1" dirty="0">
                          <a:solidFill>
                            <a:schemeClr val="bg1"/>
                          </a:solidFill>
                          <a:latin typeface="Arial"/>
                          <a:cs typeface="Arial"/>
                        </a:rPr>
                        <a:t>14</a:t>
                      </a:r>
                      <a:r>
                        <a:rPr sz="900" b="1" spc="-20" dirty="0">
                          <a:solidFill>
                            <a:schemeClr val="bg1"/>
                          </a:solidFill>
                          <a:latin typeface="Arial"/>
                          <a:cs typeface="Arial"/>
                        </a:rPr>
                        <a:t> </a:t>
                      </a:r>
                      <a:r>
                        <a:rPr sz="900" b="1" spc="-10" dirty="0">
                          <a:solidFill>
                            <a:schemeClr val="bg1"/>
                          </a:solidFill>
                          <a:latin typeface="Arial"/>
                          <a:cs typeface="Arial"/>
                        </a:rPr>
                        <a:t>pagas</a:t>
                      </a:r>
                      <a:endParaRPr sz="900" b="1">
                        <a:solidFill>
                          <a:schemeClr val="bg1"/>
                        </a:solidFill>
                        <a:latin typeface="Arial"/>
                        <a:cs typeface="Arial"/>
                      </a:endParaRPr>
                    </a:p>
                    <a:p>
                      <a:pPr marL="67945" marR="344170">
                        <a:lnSpc>
                          <a:spcPct val="101099"/>
                        </a:lnSpc>
                        <a:spcBef>
                          <a:spcPts val="715"/>
                        </a:spcBef>
                      </a:pPr>
                      <a:r>
                        <a:rPr sz="900" b="1" spc="-30" dirty="0">
                          <a:solidFill>
                            <a:schemeClr val="bg1"/>
                          </a:solidFill>
                          <a:latin typeface="Arial"/>
                          <a:cs typeface="Arial"/>
                        </a:rPr>
                        <a:t>(o</a:t>
                      </a:r>
                      <a:r>
                        <a:rPr sz="900" b="1" spc="-20" dirty="0">
                          <a:solidFill>
                            <a:schemeClr val="bg1"/>
                          </a:solidFill>
                          <a:latin typeface="Arial"/>
                          <a:cs typeface="Arial"/>
                        </a:rPr>
                        <a:t> </a:t>
                      </a:r>
                      <a:r>
                        <a:rPr sz="900" b="1" dirty="0">
                          <a:solidFill>
                            <a:schemeClr val="bg1"/>
                          </a:solidFill>
                          <a:latin typeface="Arial"/>
                          <a:cs typeface="Arial"/>
                        </a:rPr>
                        <a:t>a</a:t>
                      </a:r>
                      <a:r>
                        <a:rPr sz="900" b="1" spc="-20" dirty="0">
                          <a:solidFill>
                            <a:schemeClr val="bg1"/>
                          </a:solidFill>
                          <a:latin typeface="Arial"/>
                          <a:cs typeface="Arial"/>
                        </a:rPr>
                        <a:t> </a:t>
                      </a:r>
                      <a:r>
                        <a:rPr sz="900" b="1" dirty="0">
                          <a:solidFill>
                            <a:schemeClr val="bg1"/>
                          </a:solidFill>
                          <a:latin typeface="Arial"/>
                          <a:cs typeface="Arial"/>
                        </a:rPr>
                        <a:t>4</a:t>
                      </a:r>
                      <a:r>
                        <a:rPr sz="900" b="1" spc="-20" dirty="0">
                          <a:solidFill>
                            <a:schemeClr val="bg1"/>
                          </a:solidFill>
                          <a:latin typeface="Arial"/>
                          <a:cs typeface="Arial"/>
                        </a:rPr>
                        <a:t> </a:t>
                      </a:r>
                      <a:r>
                        <a:rPr sz="900" b="1" dirty="0">
                          <a:solidFill>
                            <a:schemeClr val="bg1"/>
                          </a:solidFill>
                          <a:latin typeface="Arial"/>
                          <a:cs typeface="Arial"/>
                        </a:rPr>
                        <a:t>o</a:t>
                      </a:r>
                      <a:r>
                        <a:rPr sz="900" b="1" spc="-15" dirty="0">
                          <a:solidFill>
                            <a:schemeClr val="bg1"/>
                          </a:solidFill>
                          <a:latin typeface="Arial"/>
                          <a:cs typeface="Arial"/>
                        </a:rPr>
                        <a:t> </a:t>
                      </a:r>
                      <a:r>
                        <a:rPr sz="900" b="1" dirty="0">
                          <a:solidFill>
                            <a:schemeClr val="bg1"/>
                          </a:solidFill>
                          <a:latin typeface="Arial"/>
                          <a:cs typeface="Arial"/>
                        </a:rPr>
                        <a:t>5</a:t>
                      </a:r>
                      <a:r>
                        <a:rPr sz="900" b="1" spc="-30" dirty="0">
                          <a:solidFill>
                            <a:schemeClr val="bg1"/>
                          </a:solidFill>
                          <a:latin typeface="Arial"/>
                          <a:cs typeface="Arial"/>
                        </a:rPr>
                        <a:t> </a:t>
                      </a:r>
                      <a:r>
                        <a:rPr sz="900" b="1" dirty="0">
                          <a:solidFill>
                            <a:schemeClr val="bg1"/>
                          </a:solidFill>
                          <a:latin typeface="Arial"/>
                          <a:cs typeface="Arial"/>
                        </a:rPr>
                        <a:t>veces</a:t>
                      </a:r>
                      <a:r>
                        <a:rPr sz="900" b="1" spc="-10" dirty="0">
                          <a:solidFill>
                            <a:schemeClr val="bg1"/>
                          </a:solidFill>
                          <a:latin typeface="Arial"/>
                          <a:cs typeface="Arial"/>
                        </a:rPr>
                        <a:t> el</a:t>
                      </a:r>
                      <a:r>
                        <a:rPr sz="900" b="1" spc="-20" dirty="0">
                          <a:solidFill>
                            <a:schemeClr val="bg1"/>
                          </a:solidFill>
                          <a:latin typeface="Arial"/>
                          <a:cs typeface="Arial"/>
                        </a:rPr>
                        <a:t> </a:t>
                      </a:r>
                      <a:r>
                        <a:rPr sz="900" b="1" spc="-40" dirty="0">
                          <a:solidFill>
                            <a:schemeClr val="bg1"/>
                          </a:solidFill>
                          <a:latin typeface="Arial"/>
                          <a:cs typeface="Arial"/>
                        </a:rPr>
                        <a:t>IPREM,</a:t>
                      </a:r>
                      <a:r>
                        <a:rPr sz="900" b="1" spc="-20" dirty="0">
                          <a:solidFill>
                            <a:schemeClr val="bg1"/>
                          </a:solidFill>
                          <a:latin typeface="Arial"/>
                          <a:cs typeface="Arial"/>
                        </a:rPr>
                        <a:t> </a:t>
                      </a:r>
                      <a:r>
                        <a:rPr sz="900" b="1" dirty="0">
                          <a:solidFill>
                            <a:schemeClr val="bg1"/>
                          </a:solidFill>
                          <a:latin typeface="Arial"/>
                          <a:cs typeface="Arial"/>
                        </a:rPr>
                        <a:t>en</a:t>
                      </a:r>
                      <a:r>
                        <a:rPr sz="900" b="1" spc="-20" dirty="0">
                          <a:solidFill>
                            <a:schemeClr val="bg1"/>
                          </a:solidFill>
                          <a:latin typeface="Arial"/>
                          <a:cs typeface="Arial"/>
                        </a:rPr>
                        <a:t> </a:t>
                      </a:r>
                      <a:r>
                        <a:rPr sz="900" b="1" spc="-10" dirty="0">
                          <a:solidFill>
                            <a:schemeClr val="bg1"/>
                          </a:solidFill>
                          <a:latin typeface="Arial"/>
                          <a:cs typeface="Arial"/>
                        </a:rPr>
                        <a:t>casos </a:t>
                      </a:r>
                      <a:r>
                        <a:rPr sz="900" b="1" dirty="0">
                          <a:solidFill>
                            <a:schemeClr val="bg1"/>
                          </a:solidFill>
                          <a:latin typeface="Arial"/>
                          <a:cs typeface="Arial"/>
                        </a:rPr>
                        <a:t>de</a:t>
                      </a:r>
                      <a:r>
                        <a:rPr sz="900" b="1" spc="-25" dirty="0">
                          <a:solidFill>
                            <a:schemeClr val="bg1"/>
                          </a:solidFill>
                          <a:latin typeface="Arial"/>
                          <a:cs typeface="Arial"/>
                        </a:rPr>
                        <a:t> </a:t>
                      </a:r>
                      <a:r>
                        <a:rPr sz="900" b="1" dirty="0">
                          <a:solidFill>
                            <a:schemeClr val="bg1"/>
                          </a:solidFill>
                          <a:latin typeface="Arial"/>
                          <a:cs typeface="Arial"/>
                        </a:rPr>
                        <a:t>discapacidad</a:t>
                      </a:r>
                      <a:r>
                        <a:rPr sz="900" b="1" spc="-10" dirty="0">
                          <a:solidFill>
                            <a:schemeClr val="bg1"/>
                          </a:solidFill>
                          <a:latin typeface="Arial"/>
                          <a:cs typeface="Arial"/>
                        </a:rPr>
                        <a:t> </a:t>
                      </a:r>
                      <a:r>
                        <a:rPr sz="900" b="1" dirty="0">
                          <a:solidFill>
                            <a:schemeClr val="bg1"/>
                          </a:solidFill>
                          <a:latin typeface="Arial"/>
                          <a:cs typeface="Arial"/>
                        </a:rPr>
                        <a:t>o</a:t>
                      </a:r>
                      <a:r>
                        <a:rPr sz="900" b="1" spc="-5" dirty="0">
                          <a:solidFill>
                            <a:schemeClr val="bg1"/>
                          </a:solidFill>
                          <a:latin typeface="Arial"/>
                          <a:cs typeface="Arial"/>
                        </a:rPr>
                        <a:t> </a:t>
                      </a:r>
                      <a:r>
                        <a:rPr sz="900" b="1" spc="-10" dirty="0">
                          <a:solidFill>
                            <a:schemeClr val="bg1"/>
                          </a:solidFill>
                          <a:latin typeface="Arial"/>
                          <a:cs typeface="Arial"/>
                        </a:rPr>
                        <a:t>enfermedad)</a:t>
                      </a:r>
                      <a:endParaRPr sz="900" b="1">
                        <a:solidFill>
                          <a:schemeClr val="bg1"/>
                        </a:solidFill>
                        <a:latin typeface="Arial"/>
                        <a:cs typeface="Arial"/>
                      </a:endParaRPr>
                    </a:p>
                    <a:p>
                      <a:pPr marL="180975" indent="-90805">
                        <a:lnSpc>
                          <a:spcPct val="100000"/>
                        </a:lnSpc>
                        <a:spcBef>
                          <a:spcPts val="25"/>
                        </a:spcBef>
                        <a:buFont typeface="Symbol"/>
                        <a:buChar char=""/>
                        <a:tabLst>
                          <a:tab pos="181610" algn="l"/>
                        </a:tabLst>
                      </a:pPr>
                      <a:r>
                        <a:rPr sz="900" b="1" dirty="0">
                          <a:solidFill>
                            <a:schemeClr val="bg1"/>
                          </a:solidFill>
                          <a:latin typeface="Arial"/>
                          <a:cs typeface="Arial"/>
                        </a:rPr>
                        <a:t>4</a:t>
                      </a:r>
                      <a:r>
                        <a:rPr sz="900" b="1" spc="-20" dirty="0">
                          <a:solidFill>
                            <a:schemeClr val="bg1"/>
                          </a:solidFill>
                          <a:latin typeface="Arial"/>
                          <a:cs typeface="Arial"/>
                        </a:rPr>
                        <a:t> veces</a:t>
                      </a:r>
                      <a:r>
                        <a:rPr sz="900" b="1" spc="-10" dirty="0">
                          <a:solidFill>
                            <a:schemeClr val="bg1"/>
                          </a:solidFill>
                          <a:latin typeface="Arial"/>
                          <a:cs typeface="Arial"/>
                        </a:rPr>
                        <a:t> </a:t>
                      </a:r>
                      <a:r>
                        <a:rPr sz="900" b="1" spc="-20" dirty="0">
                          <a:solidFill>
                            <a:schemeClr val="bg1"/>
                          </a:solidFill>
                          <a:latin typeface="Arial"/>
                          <a:cs typeface="Arial"/>
                        </a:rPr>
                        <a:t>el </a:t>
                      </a:r>
                      <a:r>
                        <a:rPr sz="900" b="1" spc="-55" dirty="0">
                          <a:solidFill>
                            <a:schemeClr val="bg1"/>
                          </a:solidFill>
                          <a:latin typeface="Arial"/>
                          <a:cs typeface="Arial"/>
                        </a:rPr>
                        <a:t>IPREM</a:t>
                      </a:r>
                      <a:r>
                        <a:rPr sz="900" b="1" spc="-15" dirty="0">
                          <a:solidFill>
                            <a:schemeClr val="bg1"/>
                          </a:solidFill>
                          <a:latin typeface="Arial"/>
                          <a:cs typeface="Arial"/>
                        </a:rPr>
                        <a:t> </a:t>
                      </a:r>
                      <a:r>
                        <a:rPr sz="900" b="1" dirty="0">
                          <a:solidFill>
                            <a:schemeClr val="bg1"/>
                          </a:solidFill>
                          <a:latin typeface="Arial"/>
                          <a:cs typeface="Arial"/>
                        </a:rPr>
                        <a:t>=</a:t>
                      </a:r>
                      <a:r>
                        <a:rPr sz="900" b="1" spc="-5" dirty="0">
                          <a:solidFill>
                            <a:schemeClr val="bg1"/>
                          </a:solidFill>
                          <a:latin typeface="Arial"/>
                          <a:cs typeface="Arial"/>
                        </a:rPr>
                        <a:t> </a:t>
                      </a:r>
                      <a:r>
                        <a:rPr sz="900" b="1" dirty="0">
                          <a:solidFill>
                            <a:schemeClr val="bg1"/>
                          </a:solidFill>
                          <a:latin typeface="Arial"/>
                          <a:cs typeface="Arial"/>
                        </a:rPr>
                        <a:t>33.600</a:t>
                      </a:r>
                      <a:r>
                        <a:rPr sz="900" b="1" spc="-5" dirty="0">
                          <a:solidFill>
                            <a:schemeClr val="bg1"/>
                          </a:solidFill>
                          <a:latin typeface="Arial"/>
                          <a:cs typeface="Arial"/>
                        </a:rPr>
                        <a:t> </a:t>
                      </a:r>
                      <a:r>
                        <a:rPr sz="900" b="1" dirty="0">
                          <a:solidFill>
                            <a:schemeClr val="bg1"/>
                          </a:solidFill>
                          <a:latin typeface="Arial"/>
                          <a:cs typeface="Arial"/>
                        </a:rPr>
                        <a:t>€</a:t>
                      </a:r>
                      <a:r>
                        <a:rPr sz="900" b="1" spc="-10" dirty="0">
                          <a:solidFill>
                            <a:schemeClr val="bg1"/>
                          </a:solidFill>
                          <a:latin typeface="Arial"/>
                          <a:cs typeface="Arial"/>
                        </a:rPr>
                        <a:t> en</a:t>
                      </a:r>
                      <a:r>
                        <a:rPr sz="900" b="1" spc="-15" dirty="0">
                          <a:solidFill>
                            <a:schemeClr val="bg1"/>
                          </a:solidFill>
                          <a:latin typeface="Arial"/>
                          <a:cs typeface="Arial"/>
                        </a:rPr>
                        <a:t> </a:t>
                      </a:r>
                      <a:r>
                        <a:rPr sz="900" b="1" spc="-20" dirty="0">
                          <a:solidFill>
                            <a:schemeClr val="bg1"/>
                          </a:solidFill>
                          <a:latin typeface="Arial"/>
                          <a:cs typeface="Arial"/>
                        </a:rPr>
                        <a:t>2023</a:t>
                      </a:r>
                      <a:endParaRPr sz="900" b="1">
                        <a:solidFill>
                          <a:schemeClr val="bg1"/>
                        </a:solidFill>
                        <a:latin typeface="Arial"/>
                        <a:cs typeface="Arial"/>
                      </a:endParaRPr>
                    </a:p>
                    <a:p>
                      <a:pPr marL="180975" indent="-90805">
                        <a:lnSpc>
                          <a:spcPct val="100000"/>
                        </a:lnSpc>
                        <a:spcBef>
                          <a:spcPts val="25"/>
                        </a:spcBef>
                        <a:buFont typeface="Symbol"/>
                        <a:buChar char=""/>
                        <a:tabLst>
                          <a:tab pos="181610" algn="l"/>
                        </a:tabLst>
                      </a:pPr>
                      <a:r>
                        <a:rPr sz="900" b="1" dirty="0">
                          <a:solidFill>
                            <a:schemeClr val="bg1"/>
                          </a:solidFill>
                          <a:latin typeface="Arial"/>
                          <a:cs typeface="Arial"/>
                        </a:rPr>
                        <a:t>5</a:t>
                      </a:r>
                      <a:r>
                        <a:rPr sz="900" b="1" spc="-20" dirty="0">
                          <a:solidFill>
                            <a:schemeClr val="bg1"/>
                          </a:solidFill>
                          <a:latin typeface="Arial"/>
                          <a:cs typeface="Arial"/>
                        </a:rPr>
                        <a:t> veces</a:t>
                      </a:r>
                      <a:r>
                        <a:rPr sz="900" b="1" spc="-5" dirty="0">
                          <a:solidFill>
                            <a:schemeClr val="bg1"/>
                          </a:solidFill>
                          <a:latin typeface="Arial"/>
                          <a:cs typeface="Arial"/>
                        </a:rPr>
                        <a:t> </a:t>
                      </a:r>
                      <a:r>
                        <a:rPr sz="900" b="1" spc="-20" dirty="0">
                          <a:solidFill>
                            <a:schemeClr val="bg1"/>
                          </a:solidFill>
                          <a:latin typeface="Arial"/>
                          <a:cs typeface="Arial"/>
                        </a:rPr>
                        <a:t>el </a:t>
                      </a:r>
                      <a:r>
                        <a:rPr sz="900" b="1" spc="-55" dirty="0">
                          <a:solidFill>
                            <a:schemeClr val="bg1"/>
                          </a:solidFill>
                          <a:latin typeface="Arial"/>
                          <a:cs typeface="Arial"/>
                        </a:rPr>
                        <a:t>IPREM</a:t>
                      </a:r>
                      <a:r>
                        <a:rPr sz="900" b="1" spc="-15" dirty="0">
                          <a:solidFill>
                            <a:schemeClr val="bg1"/>
                          </a:solidFill>
                          <a:latin typeface="Arial"/>
                          <a:cs typeface="Arial"/>
                        </a:rPr>
                        <a:t> </a:t>
                      </a:r>
                      <a:r>
                        <a:rPr sz="900" b="1" dirty="0">
                          <a:solidFill>
                            <a:schemeClr val="bg1"/>
                          </a:solidFill>
                          <a:latin typeface="Arial"/>
                          <a:cs typeface="Arial"/>
                        </a:rPr>
                        <a:t>=</a:t>
                      </a:r>
                      <a:r>
                        <a:rPr sz="900" b="1" spc="-5" dirty="0">
                          <a:solidFill>
                            <a:schemeClr val="bg1"/>
                          </a:solidFill>
                          <a:latin typeface="Arial"/>
                          <a:cs typeface="Arial"/>
                        </a:rPr>
                        <a:t> </a:t>
                      </a:r>
                      <a:r>
                        <a:rPr sz="900" b="1" dirty="0">
                          <a:solidFill>
                            <a:schemeClr val="bg1"/>
                          </a:solidFill>
                          <a:latin typeface="Arial"/>
                          <a:cs typeface="Arial"/>
                        </a:rPr>
                        <a:t>42.000</a:t>
                      </a:r>
                      <a:r>
                        <a:rPr sz="900" b="1" spc="-10" dirty="0">
                          <a:solidFill>
                            <a:schemeClr val="bg1"/>
                          </a:solidFill>
                          <a:latin typeface="Arial"/>
                          <a:cs typeface="Arial"/>
                        </a:rPr>
                        <a:t> </a:t>
                      </a:r>
                      <a:r>
                        <a:rPr sz="900" b="1" dirty="0">
                          <a:solidFill>
                            <a:schemeClr val="bg1"/>
                          </a:solidFill>
                          <a:latin typeface="Arial"/>
                          <a:cs typeface="Arial"/>
                        </a:rPr>
                        <a:t>€</a:t>
                      </a:r>
                      <a:r>
                        <a:rPr sz="900" b="1" spc="-10" dirty="0">
                          <a:solidFill>
                            <a:schemeClr val="bg1"/>
                          </a:solidFill>
                          <a:latin typeface="Arial"/>
                          <a:cs typeface="Arial"/>
                        </a:rPr>
                        <a:t> en</a:t>
                      </a:r>
                      <a:r>
                        <a:rPr sz="900" b="1" spc="-15" dirty="0">
                          <a:solidFill>
                            <a:schemeClr val="bg1"/>
                          </a:solidFill>
                          <a:latin typeface="Arial"/>
                          <a:cs typeface="Arial"/>
                        </a:rPr>
                        <a:t> </a:t>
                      </a:r>
                      <a:r>
                        <a:rPr sz="900" b="1" spc="-20" dirty="0">
                          <a:solidFill>
                            <a:schemeClr val="bg1"/>
                          </a:solidFill>
                          <a:latin typeface="Arial"/>
                          <a:cs typeface="Arial"/>
                        </a:rPr>
                        <a:t>2023</a:t>
                      </a:r>
                      <a:endParaRPr sz="900" b="1">
                        <a:solidFill>
                          <a:schemeClr val="bg1"/>
                        </a:solidFill>
                        <a:latin typeface="Arial"/>
                        <a:cs typeface="Arial"/>
                      </a:endParaRPr>
                    </a:p>
                  </a:txBody>
                  <a:tcPr marL="0" marR="0" marT="11516"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extLst>
                  <a:ext uri="{0D108BD9-81ED-4DB2-BD59-A6C34878D82A}">
                    <a16:rowId xmlns:a16="http://schemas.microsoft.com/office/drawing/2014/main" val="10002"/>
                  </a:ext>
                </a:extLst>
              </a:tr>
              <a:tr h="917842">
                <a:tc>
                  <a:txBody>
                    <a:bodyPr/>
                    <a:lstStyle/>
                    <a:p>
                      <a:pPr marL="69850" marR="146685">
                        <a:lnSpc>
                          <a:spcPct val="100000"/>
                        </a:lnSpc>
                      </a:pPr>
                      <a:r>
                        <a:rPr sz="900" b="1" dirty="0">
                          <a:solidFill>
                            <a:schemeClr val="bg1"/>
                          </a:solidFill>
                          <a:latin typeface="Arial"/>
                          <a:cs typeface="Arial"/>
                        </a:rPr>
                        <a:t>En</a:t>
                      </a:r>
                      <a:r>
                        <a:rPr sz="900" b="1" spc="-35" dirty="0">
                          <a:solidFill>
                            <a:schemeClr val="bg1"/>
                          </a:solidFill>
                          <a:latin typeface="Arial"/>
                          <a:cs typeface="Arial"/>
                        </a:rPr>
                        <a:t> </a:t>
                      </a:r>
                      <a:r>
                        <a:rPr sz="900" b="1" dirty="0">
                          <a:solidFill>
                            <a:schemeClr val="bg1"/>
                          </a:solidFill>
                          <a:latin typeface="Arial"/>
                          <a:cs typeface="Arial"/>
                        </a:rPr>
                        <a:t>los</a:t>
                      </a:r>
                      <a:r>
                        <a:rPr sz="900" b="1" spc="-35" dirty="0">
                          <a:solidFill>
                            <a:schemeClr val="bg1"/>
                          </a:solidFill>
                          <a:latin typeface="Arial"/>
                          <a:cs typeface="Arial"/>
                        </a:rPr>
                        <a:t> </a:t>
                      </a:r>
                      <a:r>
                        <a:rPr sz="900" b="1" dirty="0">
                          <a:solidFill>
                            <a:schemeClr val="bg1"/>
                          </a:solidFill>
                          <a:latin typeface="Arial"/>
                          <a:cs typeface="Arial"/>
                        </a:rPr>
                        <a:t>4</a:t>
                      </a:r>
                      <a:r>
                        <a:rPr sz="900" b="1" spc="-35" dirty="0">
                          <a:solidFill>
                            <a:schemeClr val="bg1"/>
                          </a:solidFill>
                          <a:latin typeface="Arial"/>
                          <a:cs typeface="Arial"/>
                        </a:rPr>
                        <a:t> </a:t>
                      </a:r>
                      <a:r>
                        <a:rPr sz="900" b="1" dirty="0">
                          <a:solidFill>
                            <a:schemeClr val="bg1"/>
                          </a:solidFill>
                          <a:latin typeface="Arial"/>
                          <a:cs typeface="Arial"/>
                        </a:rPr>
                        <a:t>años</a:t>
                      </a:r>
                      <a:r>
                        <a:rPr sz="900" b="1" spc="-30" dirty="0">
                          <a:solidFill>
                            <a:schemeClr val="bg1"/>
                          </a:solidFill>
                          <a:latin typeface="Arial"/>
                          <a:cs typeface="Arial"/>
                        </a:rPr>
                        <a:t> </a:t>
                      </a:r>
                      <a:r>
                        <a:rPr sz="900" b="1" dirty="0">
                          <a:solidFill>
                            <a:schemeClr val="bg1"/>
                          </a:solidFill>
                          <a:latin typeface="Arial"/>
                          <a:cs typeface="Arial"/>
                        </a:rPr>
                        <a:t>anteriores</a:t>
                      </a:r>
                      <a:r>
                        <a:rPr sz="900" b="1" spc="-20" dirty="0">
                          <a:solidFill>
                            <a:schemeClr val="bg1"/>
                          </a:solidFill>
                          <a:latin typeface="Arial"/>
                          <a:cs typeface="Arial"/>
                        </a:rPr>
                        <a:t> </a:t>
                      </a:r>
                      <a:r>
                        <a:rPr sz="900" b="1" dirty="0">
                          <a:solidFill>
                            <a:schemeClr val="bg1"/>
                          </a:solidFill>
                          <a:latin typeface="Arial"/>
                          <a:cs typeface="Arial"/>
                        </a:rPr>
                        <a:t>a</a:t>
                      </a:r>
                      <a:r>
                        <a:rPr sz="900" b="1" spc="-30" dirty="0">
                          <a:solidFill>
                            <a:schemeClr val="bg1"/>
                          </a:solidFill>
                          <a:latin typeface="Arial"/>
                          <a:cs typeface="Arial"/>
                        </a:rPr>
                        <a:t> </a:t>
                      </a:r>
                      <a:r>
                        <a:rPr sz="900" b="1" spc="-25" dirty="0">
                          <a:solidFill>
                            <a:schemeClr val="bg1"/>
                          </a:solidFill>
                          <a:latin typeface="Arial"/>
                          <a:cs typeface="Arial"/>
                        </a:rPr>
                        <a:t>la </a:t>
                      </a:r>
                      <a:r>
                        <a:rPr sz="900" b="1" spc="-10" dirty="0">
                          <a:solidFill>
                            <a:schemeClr val="bg1"/>
                          </a:solidFill>
                          <a:latin typeface="Arial"/>
                          <a:cs typeface="Arial"/>
                        </a:rPr>
                        <a:t>solicitud,</a:t>
                      </a:r>
                      <a:r>
                        <a:rPr sz="900" b="1" spc="-20" dirty="0">
                          <a:solidFill>
                            <a:schemeClr val="bg1"/>
                          </a:solidFill>
                          <a:latin typeface="Arial"/>
                          <a:cs typeface="Arial"/>
                        </a:rPr>
                        <a:t> </a:t>
                      </a:r>
                      <a:r>
                        <a:rPr sz="900" b="1" dirty="0">
                          <a:solidFill>
                            <a:schemeClr val="bg1"/>
                          </a:solidFill>
                          <a:latin typeface="Arial"/>
                          <a:cs typeface="Arial"/>
                        </a:rPr>
                        <a:t>la</a:t>
                      </a:r>
                      <a:r>
                        <a:rPr sz="900" b="1" spc="-20" dirty="0">
                          <a:solidFill>
                            <a:schemeClr val="bg1"/>
                          </a:solidFill>
                          <a:latin typeface="Arial"/>
                          <a:cs typeface="Arial"/>
                        </a:rPr>
                        <a:t> </a:t>
                      </a:r>
                      <a:r>
                        <a:rPr sz="900" b="1" spc="-10" dirty="0">
                          <a:solidFill>
                            <a:schemeClr val="bg1"/>
                          </a:solidFill>
                          <a:latin typeface="Arial"/>
                          <a:cs typeface="Arial"/>
                        </a:rPr>
                        <a:t>unidad</a:t>
                      </a:r>
                      <a:r>
                        <a:rPr sz="900" b="1" spc="-20" dirty="0">
                          <a:solidFill>
                            <a:schemeClr val="bg1"/>
                          </a:solidFill>
                          <a:latin typeface="Arial"/>
                          <a:cs typeface="Arial"/>
                        </a:rPr>
                        <a:t> </a:t>
                      </a:r>
                      <a:r>
                        <a:rPr sz="900" b="1" dirty="0">
                          <a:solidFill>
                            <a:schemeClr val="bg1"/>
                          </a:solidFill>
                          <a:latin typeface="Arial"/>
                          <a:cs typeface="Arial"/>
                        </a:rPr>
                        <a:t>familiar</a:t>
                      </a:r>
                      <a:r>
                        <a:rPr sz="900" b="1" spc="-25" dirty="0">
                          <a:solidFill>
                            <a:schemeClr val="bg1"/>
                          </a:solidFill>
                          <a:latin typeface="Arial"/>
                          <a:cs typeface="Arial"/>
                        </a:rPr>
                        <a:t> ha </a:t>
                      </a:r>
                      <a:r>
                        <a:rPr sz="900" b="1" spc="-10" dirty="0">
                          <a:solidFill>
                            <a:schemeClr val="bg1"/>
                          </a:solidFill>
                          <a:latin typeface="Arial"/>
                          <a:cs typeface="Arial"/>
                        </a:rPr>
                        <a:t>sufrido</a:t>
                      </a:r>
                      <a:r>
                        <a:rPr sz="900" b="1" spc="-15" dirty="0">
                          <a:solidFill>
                            <a:schemeClr val="bg1"/>
                          </a:solidFill>
                          <a:latin typeface="Arial"/>
                          <a:cs typeface="Arial"/>
                        </a:rPr>
                        <a:t> </a:t>
                      </a:r>
                      <a:r>
                        <a:rPr sz="900" b="1" dirty="0">
                          <a:solidFill>
                            <a:schemeClr val="bg1"/>
                          </a:solidFill>
                          <a:latin typeface="Arial"/>
                          <a:cs typeface="Arial"/>
                        </a:rPr>
                        <a:t>un</a:t>
                      </a:r>
                      <a:r>
                        <a:rPr sz="900" b="1" spc="-20" dirty="0">
                          <a:solidFill>
                            <a:schemeClr val="bg1"/>
                          </a:solidFill>
                          <a:latin typeface="Arial"/>
                          <a:cs typeface="Arial"/>
                        </a:rPr>
                        <a:t> </a:t>
                      </a:r>
                      <a:r>
                        <a:rPr sz="900" b="1" dirty="0">
                          <a:solidFill>
                            <a:schemeClr val="bg1"/>
                          </a:solidFill>
                          <a:latin typeface="Arial"/>
                          <a:cs typeface="Arial"/>
                        </a:rPr>
                        <a:t>incremento</a:t>
                      </a:r>
                      <a:r>
                        <a:rPr sz="900" b="1" spc="-15" dirty="0">
                          <a:solidFill>
                            <a:schemeClr val="bg1"/>
                          </a:solidFill>
                          <a:latin typeface="Arial"/>
                          <a:cs typeface="Arial"/>
                        </a:rPr>
                        <a:t> </a:t>
                      </a:r>
                      <a:r>
                        <a:rPr sz="900" b="1" dirty="0">
                          <a:solidFill>
                            <a:schemeClr val="bg1"/>
                          </a:solidFill>
                          <a:latin typeface="Arial"/>
                          <a:cs typeface="Arial"/>
                        </a:rPr>
                        <a:t>del</a:t>
                      </a:r>
                      <a:r>
                        <a:rPr sz="900" b="1" spc="-10" dirty="0">
                          <a:solidFill>
                            <a:schemeClr val="bg1"/>
                          </a:solidFill>
                          <a:latin typeface="Arial"/>
                          <a:cs typeface="Arial"/>
                        </a:rPr>
                        <a:t> esfuerzo </a:t>
                      </a:r>
                      <a:r>
                        <a:rPr sz="900" b="1" dirty="0">
                          <a:solidFill>
                            <a:schemeClr val="bg1"/>
                          </a:solidFill>
                          <a:latin typeface="Arial"/>
                          <a:cs typeface="Arial"/>
                        </a:rPr>
                        <a:t>que</a:t>
                      </a:r>
                      <a:r>
                        <a:rPr sz="900" b="1" spc="-20" dirty="0">
                          <a:solidFill>
                            <a:schemeClr val="bg1"/>
                          </a:solidFill>
                          <a:latin typeface="Arial"/>
                          <a:cs typeface="Arial"/>
                        </a:rPr>
                        <a:t> </a:t>
                      </a:r>
                      <a:r>
                        <a:rPr sz="900" b="1" dirty="0">
                          <a:solidFill>
                            <a:schemeClr val="bg1"/>
                          </a:solidFill>
                          <a:latin typeface="Arial"/>
                          <a:cs typeface="Arial"/>
                        </a:rPr>
                        <a:t>representa</a:t>
                      </a:r>
                      <a:r>
                        <a:rPr sz="900" b="1" spc="-10" dirty="0">
                          <a:solidFill>
                            <a:schemeClr val="bg1"/>
                          </a:solidFill>
                          <a:latin typeface="Arial"/>
                          <a:cs typeface="Arial"/>
                        </a:rPr>
                        <a:t> </a:t>
                      </a:r>
                      <a:r>
                        <a:rPr sz="900" b="1" dirty="0">
                          <a:solidFill>
                            <a:schemeClr val="bg1"/>
                          </a:solidFill>
                          <a:latin typeface="Arial"/>
                          <a:cs typeface="Arial"/>
                        </a:rPr>
                        <a:t>la</a:t>
                      </a:r>
                      <a:r>
                        <a:rPr sz="900" b="1" spc="-15" dirty="0">
                          <a:solidFill>
                            <a:schemeClr val="bg1"/>
                          </a:solidFill>
                          <a:latin typeface="Arial"/>
                          <a:cs typeface="Arial"/>
                        </a:rPr>
                        <a:t> </a:t>
                      </a:r>
                      <a:r>
                        <a:rPr sz="900" b="1" spc="-20" dirty="0">
                          <a:solidFill>
                            <a:schemeClr val="bg1"/>
                          </a:solidFill>
                          <a:latin typeface="Arial"/>
                          <a:cs typeface="Arial"/>
                        </a:rPr>
                        <a:t>carga </a:t>
                      </a:r>
                      <a:r>
                        <a:rPr sz="900" b="1" spc="-10" dirty="0">
                          <a:solidFill>
                            <a:schemeClr val="bg1"/>
                          </a:solidFill>
                          <a:latin typeface="Arial"/>
                          <a:cs typeface="Arial"/>
                        </a:rPr>
                        <a:t>hipotecaria...</a:t>
                      </a:r>
                      <a:endParaRPr sz="900" b="1">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70CEBD"/>
                    </a:solidFill>
                  </a:tcPr>
                </a:tc>
                <a:tc>
                  <a:txBody>
                    <a:bodyPr/>
                    <a:lstStyle/>
                    <a:p>
                      <a:pPr>
                        <a:lnSpc>
                          <a:spcPct val="100000"/>
                        </a:lnSpc>
                      </a:pPr>
                      <a:endParaRPr sz="900" b="1">
                        <a:solidFill>
                          <a:schemeClr val="bg1"/>
                        </a:solidFill>
                        <a:latin typeface="Times New Roman"/>
                        <a:cs typeface="Times New Roman"/>
                      </a:endParaRPr>
                    </a:p>
                    <a:p>
                      <a:pPr marL="67945" marR="107950">
                        <a:lnSpc>
                          <a:spcPct val="100000"/>
                        </a:lnSpc>
                        <a:spcBef>
                          <a:spcPts val="655"/>
                        </a:spcBef>
                      </a:pPr>
                      <a:r>
                        <a:rPr sz="900" b="1" dirty="0">
                          <a:solidFill>
                            <a:schemeClr val="bg1"/>
                          </a:solidFill>
                          <a:latin typeface="Arial"/>
                          <a:cs typeface="Arial"/>
                        </a:rPr>
                        <a:t>de,</a:t>
                      </a:r>
                      <a:r>
                        <a:rPr sz="900" b="1" spc="-15" dirty="0">
                          <a:solidFill>
                            <a:schemeClr val="bg1"/>
                          </a:solidFill>
                          <a:latin typeface="Arial"/>
                          <a:cs typeface="Arial"/>
                        </a:rPr>
                        <a:t> </a:t>
                      </a:r>
                      <a:r>
                        <a:rPr sz="900" b="1" dirty="0">
                          <a:solidFill>
                            <a:schemeClr val="bg1"/>
                          </a:solidFill>
                          <a:latin typeface="Arial"/>
                          <a:cs typeface="Arial"/>
                        </a:rPr>
                        <a:t>al</a:t>
                      </a:r>
                      <a:r>
                        <a:rPr sz="900" b="1" spc="-10" dirty="0">
                          <a:solidFill>
                            <a:schemeClr val="bg1"/>
                          </a:solidFill>
                          <a:latin typeface="Arial"/>
                          <a:cs typeface="Arial"/>
                        </a:rPr>
                        <a:t> </a:t>
                      </a:r>
                      <a:r>
                        <a:rPr sz="900" b="1" dirty="0">
                          <a:solidFill>
                            <a:schemeClr val="bg1"/>
                          </a:solidFill>
                          <a:latin typeface="Arial"/>
                          <a:cs typeface="Arial"/>
                        </a:rPr>
                        <a:t>menos, un</a:t>
                      </a:r>
                      <a:r>
                        <a:rPr sz="900" b="1" spc="-10" dirty="0">
                          <a:solidFill>
                            <a:schemeClr val="bg1"/>
                          </a:solidFill>
                          <a:latin typeface="Arial"/>
                          <a:cs typeface="Arial"/>
                        </a:rPr>
                        <a:t> </a:t>
                      </a:r>
                      <a:r>
                        <a:rPr sz="900" b="1" dirty="0">
                          <a:solidFill>
                            <a:schemeClr val="bg1"/>
                          </a:solidFill>
                          <a:latin typeface="Arial"/>
                          <a:cs typeface="Arial"/>
                        </a:rPr>
                        <a:t>20%</a:t>
                      </a:r>
                      <a:r>
                        <a:rPr sz="900" b="1" spc="5" dirty="0">
                          <a:solidFill>
                            <a:schemeClr val="bg1"/>
                          </a:solidFill>
                          <a:latin typeface="Arial"/>
                          <a:cs typeface="Arial"/>
                        </a:rPr>
                        <a:t> </a:t>
                      </a:r>
                      <a:r>
                        <a:rPr sz="900" b="1" dirty="0">
                          <a:solidFill>
                            <a:schemeClr val="bg1"/>
                          </a:solidFill>
                          <a:latin typeface="Arial"/>
                          <a:cs typeface="Arial"/>
                        </a:rPr>
                        <a:t>o</a:t>
                      </a:r>
                      <a:r>
                        <a:rPr sz="900" b="1" spc="-10" dirty="0">
                          <a:solidFill>
                            <a:schemeClr val="bg1"/>
                          </a:solidFill>
                          <a:latin typeface="Arial"/>
                          <a:cs typeface="Arial"/>
                        </a:rPr>
                        <a:t> se</a:t>
                      </a:r>
                      <a:r>
                        <a:rPr sz="900" b="1" spc="-15" dirty="0">
                          <a:solidFill>
                            <a:schemeClr val="bg1"/>
                          </a:solidFill>
                          <a:latin typeface="Arial"/>
                          <a:cs typeface="Arial"/>
                        </a:rPr>
                        <a:t> </a:t>
                      </a:r>
                      <a:r>
                        <a:rPr sz="900" b="1" spc="-10" dirty="0">
                          <a:solidFill>
                            <a:schemeClr val="bg1"/>
                          </a:solidFill>
                          <a:latin typeface="Arial"/>
                          <a:cs typeface="Arial"/>
                        </a:rPr>
                        <a:t>encuentre </a:t>
                      </a:r>
                      <a:r>
                        <a:rPr sz="900" b="1" dirty="0">
                          <a:solidFill>
                            <a:schemeClr val="bg1"/>
                          </a:solidFill>
                          <a:latin typeface="Arial"/>
                          <a:cs typeface="Arial"/>
                        </a:rPr>
                        <a:t>en</a:t>
                      </a:r>
                      <a:r>
                        <a:rPr sz="900" b="1" spc="-30" dirty="0">
                          <a:solidFill>
                            <a:schemeClr val="bg1"/>
                          </a:solidFill>
                          <a:latin typeface="Arial"/>
                          <a:cs typeface="Arial"/>
                        </a:rPr>
                        <a:t> </a:t>
                      </a:r>
                      <a:r>
                        <a:rPr sz="900" b="1" spc="-20" dirty="0">
                          <a:solidFill>
                            <a:schemeClr val="bg1"/>
                          </a:solidFill>
                          <a:latin typeface="Arial"/>
                          <a:cs typeface="Arial"/>
                        </a:rPr>
                        <a:t>situación</a:t>
                      </a:r>
                      <a:r>
                        <a:rPr sz="900" b="1" spc="-25" dirty="0">
                          <a:solidFill>
                            <a:schemeClr val="bg1"/>
                          </a:solidFill>
                          <a:latin typeface="Arial"/>
                          <a:cs typeface="Arial"/>
                        </a:rPr>
                        <a:t> </a:t>
                      </a:r>
                      <a:r>
                        <a:rPr sz="900" b="1" dirty="0">
                          <a:solidFill>
                            <a:schemeClr val="bg1"/>
                          </a:solidFill>
                          <a:latin typeface="Arial"/>
                          <a:cs typeface="Arial"/>
                        </a:rPr>
                        <a:t>de</a:t>
                      </a:r>
                      <a:r>
                        <a:rPr sz="900" b="1" spc="-20" dirty="0">
                          <a:solidFill>
                            <a:schemeClr val="bg1"/>
                          </a:solidFill>
                          <a:latin typeface="Arial"/>
                          <a:cs typeface="Arial"/>
                        </a:rPr>
                        <a:t> </a:t>
                      </a:r>
                      <a:r>
                        <a:rPr sz="900" b="1" spc="-25" dirty="0">
                          <a:solidFill>
                            <a:schemeClr val="bg1"/>
                          </a:solidFill>
                          <a:latin typeface="Arial"/>
                          <a:cs typeface="Arial"/>
                        </a:rPr>
                        <a:t>especial </a:t>
                      </a:r>
                      <a:r>
                        <a:rPr sz="900" b="1" spc="-10" dirty="0">
                          <a:solidFill>
                            <a:schemeClr val="bg1"/>
                          </a:solidFill>
                          <a:latin typeface="Arial"/>
                          <a:cs typeface="Arial"/>
                        </a:rPr>
                        <a:t>vulnerabilidad</a:t>
                      </a:r>
                      <a:r>
                        <a:rPr sz="900" b="1" spc="-15" baseline="32407" dirty="0">
                          <a:solidFill>
                            <a:schemeClr val="bg1"/>
                          </a:solidFill>
                          <a:latin typeface="Arial"/>
                          <a:cs typeface="Arial"/>
                        </a:rPr>
                        <a:t>1</a:t>
                      </a:r>
                      <a:endParaRPr sz="900" b="1" baseline="32407">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489"/>
                    </a:solidFill>
                  </a:tcPr>
                </a:tc>
                <a:tc>
                  <a:txBody>
                    <a:bodyPr/>
                    <a:lstStyle/>
                    <a:p>
                      <a:pPr>
                        <a:lnSpc>
                          <a:spcPct val="100000"/>
                        </a:lnSpc>
                      </a:pPr>
                      <a:endParaRPr sz="900" b="1" dirty="0">
                        <a:solidFill>
                          <a:schemeClr val="bg1"/>
                        </a:solidFill>
                        <a:latin typeface="Times New Roman"/>
                        <a:cs typeface="Times New Roman"/>
                      </a:endParaRPr>
                    </a:p>
                    <a:p>
                      <a:pPr marL="69850" marR="124460">
                        <a:lnSpc>
                          <a:spcPct val="100000"/>
                        </a:lnSpc>
                        <a:spcBef>
                          <a:spcPts val="655"/>
                        </a:spcBef>
                      </a:pPr>
                      <a:r>
                        <a:rPr sz="900" b="1" spc="-10" dirty="0">
                          <a:solidFill>
                            <a:schemeClr val="bg1"/>
                          </a:solidFill>
                          <a:latin typeface="Arial"/>
                          <a:cs typeface="Arial"/>
                        </a:rPr>
                        <a:t>inferior </a:t>
                      </a:r>
                      <a:r>
                        <a:rPr sz="900" b="1" dirty="0">
                          <a:solidFill>
                            <a:schemeClr val="bg1"/>
                          </a:solidFill>
                          <a:latin typeface="Arial"/>
                          <a:cs typeface="Arial"/>
                        </a:rPr>
                        <a:t>al</a:t>
                      </a:r>
                      <a:r>
                        <a:rPr sz="900" b="1" spc="-15" dirty="0">
                          <a:solidFill>
                            <a:schemeClr val="bg1"/>
                          </a:solidFill>
                          <a:latin typeface="Arial"/>
                          <a:cs typeface="Arial"/>
                        </a:rPr>
                        <a:t> </a:t>
                      </a:r>
                      <a:r>
                        <a:rPr sz="900" b="1" dirty="0">
                          <a:solidFill>
                            <a:schemeClr val="bg1"/>
                          </a:solidFill>
                          <a:latin typeface="Arial"/>
                          <a:cs typeface="Arial"/>
                        </a:rPr>
                        <a:t>50%</a:t>
                      </a:r>
                      <a:r>
                        <a:rPr sz="900" b="1" spc="5" dirty="0">
                          <a:solidFill>
                            <a:schemeClr val="bg1"/>
                          </a:solidFill>
                          <a:latin typeface="Arial"/>
                          <a:cs typeface="Arial"/>
                        </a:rPr>
                        <a:t> </a:t>
                      </a:r>
                      <a:r>
                        <a:rPr sz="900" b="1" dirty="0">
                          <a:solidFill>
                            <a:schemeClr val="bg1"/>
                          </a:solidFill>
                          <a:latin typeface="Arial"/>
                          <a:cs typeface="Arial"/>
                        </a:rPr>
                        <a:t>y no</a:t>
                      </a:r>
                      <a:r>
                        <a:rPr sz="900" b="1" spc="-5" dirty="0">
                          <a:solidFill>
                            <a:schemeClr val="bg1"/>
                          </a:solidFill>
                          <a:latin typeface="Arial"/>
                          <a:cs typeface="Arial"/>
                        </a:rPr>
                        <a:t> </a:t>
                      </a:r>
                      <a:r>
                        <a:rPr sz="900" b="1" dirty="0">
                          <a:solidFill>
                            <a:schemeClr val="bg1"/>
                          </a:solidFill>
                          <a:latin typeface="Arial"/>
                          <a:cs typeface="Arial"/>
                        </a:rPr>
                        <a:t>se </a:t>
                      </a:r>
                      <a:r>
                        <a:rPr sz="900" b="1" spc="-20" dirty="0">
                          <a:solidFill>
                            <a:schemeClr val="bg1"/>
                          </a:solidFill>
                          <a:latin typeface="Arial"/>
                          <a:cs typeface="Arial"/>
                        </a:rPr>
                        <a:t>encuentre</a:t>
                      </a:r>
                      <a:r>
                        <a:rPr sz="900" b="1" spc="-10" dirty="0">
                          <a:solidFill>
                            <a:schemeClr val="bg1"/>
                          </a:solidFill>
                          <a:latin typeface="Arial"/>
                          <a:cs typeface="Arial"/>
                        </a:rPr>
                        <a:t> </a:t>
                      </a:r>
                      <a:r>
                        <a:rPr sz="900" b="1" spc="-25" dirty="0">
                          <a:solidFill>
                            <a:schemeClr val="bg1"/>
                          </a:solidFill>
                          <a:latin typeface="Arial"/>
                          <a:cs typeface="Arial"/>
                        </a:rPr>
                        <a:t>en </a:t>
                      </a:r>
                      <a:r>
                        <a:rPr sz="900" b="1" spc="-20" dirty="0">
                          <a:solidFill>
                            <a:schemeClr val="bg1"/>
                          </a:solidFill>
                          <a:latin typeface="Arial"/>
                          <a:cs typeface="Arial"/>
                        </a:rPr>
                        <a:t>situación </a:t>
                      </a:r>
                      <a:r>
                        <a:rPr sz="900" b="1" dirty="0">
                          <a:solidFill>
                            <a:schemeClr val="bg1"/>
                          </a:solidFill>
                          <a:latin typeface="Arial"/>
                          <a:cs typeface="Arial"/>
                        </a:rPr>
                        <a:t>de</a:t>
                      </a:r>
                      <a:r>
                        <a:rPr sz="900" b="1" spc="-15" dirty="0">
                          <a:solidFill>
                            <a:schemeClr val="bg1"/>
                          </a:solidFill>
                          <a:latin typeface="Arial"/>
                          <a:cs typeface="Arial"/>
                        </a:rPr>
                        <a:t> </a:t>
                      </a:r>
                      <a:r>
                        <a:rPr sz="900" b="1" spc="-20" dirty="0">
                          <a:solidFill>
                            <a:schemeClr val="bg1"/>
                          </a:solidFill>
                          <a:latin typeface="Arial"/>
                          <a:cs typeface="Arial"/>
                        </a:rPr>
                        <a:t>especial </a:t>
                      </a:r>
                      <a:r>
                        <a:rPr sz="900" b="1" spc="-10" dirty="0">
                          <a:solidFill>
                            <a:schemeClr val="bg1"/>
                          </a:solidFill>
                          <a:latin typeface="Arial"/>
                          <a:cs typeface="Arial"/>
                        </a:rPr>
                        <a:t>vulnerabilidad</a:t>
                      </a:r>
                      <a:r>
                        <a:rPr sz="900" b="1" spc="-15" baseline="32407" dirty="0">
                          <a:solidFill>
                            <a:schemeClr val="bg1"/>
                          </a:solidFill>
                          <a:latin typeface="Arial"/>
                          <a:cs typeface="Arial"/>
                        </a:rPr>
                        <a:t>2</a:t>
                      </a:r>
                      <a:endParaRPr sz="900" b="1" baseline="32407" dirty="0">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tc>
                  <a:txBody>
                    <a:bodyPr/>
                    <a:lstStyle/>
                    <a:p>
                      <a:pPr>
                        <a:lnSpc>
                          <a:spcPct val="100000"/>
                        </a:lnSpc>
                      </a:pPr>
                      <a:endParaRPr sz="900" b="1">
                        <a:solidFill>
                          <a:schemeClr val="bg1"/>
                        </a:solidFill>
                        <a:latin typeface="Times New Roman"/>
                        <a:cs typeface="Times New Roman"/>
                      </a:endParaRPr>
                    </a:p>
                    <a:p>
                      <a:pPr marL="67945" marR="283210">
                        <a:lnSpc>
                          <a:spcPct val="100000"/>
                        </a:lnSpc>
                      </a:pPr>
                      <a:r>
                        <a:rPr sz="900" b="1" dirty="0">
                          <a:solidFill>
                            <a:schemeClr val="bg1"/>
                          </a:solidFill>
                          <a:latin typeface="Arial"/>
                          <a:cs typeface="Arial"/>
                        </a:rPr>
                        <a:t>de,</a:t>
                      </a:r>
                      <a:r>
                        <a:rPr sz="900" b="1" spc="-5" dirty="0">
                          <a:solidFill>
                            <a:schemeClr val="bg1"/>
                          </a:solidFill>
                          <a:latin typeface="Arial"/>
                          <a:cs typeface="Arial"/>
                        </a:rPr>
                        <a:t> </a:t>
                      </a:r>
                      <a:r>
                        <a:rPr sz="900" b="1" dirty="0">
                          <a:solidFill>
                            <a:schemeClr val="bg1"/>
                          </a:solidFill>
                          <a:latin typeface="Arial"/>
                          <a:cs typeface="Arial"/>
                        </a:rPr>
                        <a:t>al</a:t>
                      </a:r>
                      <a:r>
                        <a:rPr sz="900" b="1" spc="-5" dirty="0">
                          <a:solidFill>
                            <a:schemeClr val="bg1"/>
                          </a:solidFill>
                          <a:latin typeface="Arial"/>
                          <a:cs typeface="Arial"/>
                        </a:rPr>
                        <a:t> </a:t>
                      </a:r>
                      <a:r>
                        <a:rPr sz="900" b="1" dirty="0">
                          <a:solidFill>
                            <a:schemeClr val="bg1"/>
                          </a:solidFill>
                          <a:latin typeface="Arial"/>
                          <a:cs typeface="Arial"/>
                        </a:rPr>
                        <a:t>menos,</a:t>
                      </a:r>
                      <a:r>
                        <a:rPr sz="900" b="1" spc="10" dirty="0">
                          <a:solidFill>
                            <a:schemeClr val="bg1"/>
                          </a:solidFill>
                          <a:latin typeface="Arial"/>
                          <a:cs typeface="Arial"/>
                        </a:rPr>
                        <a:t> </a:t>
                      </a:r>
                      <a:r>
                        <a:rPr sz="900" b="1" dirty="0">
                          <a:solidFill>
                            <a:schemeClr val="bg1"/>
                          </a:solidFill>
                          <a:latin typeface="Arial"/>
                          <a:cs typeface="Arial"/>
                        </a:rPr>
                        <a:t>un</a:t>
                      </a:r>
                      <a:r>
                        <a:rPr sz="900" b="1" spc="-10" dirty="0">
                          <a:solidFill>
                            <a:schemeClr val="bg1"/>
                          </a:solidFill>
                          <a:latin typeface="Arial"/>
                          <a:cs typeface="Arial"/>
                        </a:rPr>
                        <a:t> </a:t>
                      </a:r>
                      <a:r>
                        <a:rPr sz="900" b="1" dirty="0">
                          <a:solidFill>
                            <a:schemeClr val="bg1"/>
                          </a:solidFill>
                          <a:latin typeface="Arial"/>
                          <a:cs typeface="Arial"/>
                        </a:rPr>
                        <a:t>50%</a:t>
                      </a:r>
                      <a:r>
                        <a:rPr sz="900" b="1" spc="15" dirty="0">
                          <a:solidFill>
                            <a:schemeClr val="bg1"/>
                          </a:solidFill>
                          <a:latin typeface="Arial"/>
                          <a:cs typeface="Arial"/>
                        </a:rPr>
                        <a:t> </a:t>
                      </a:r>
                      <a:r>
                        <a:rPr sz="900" b="1" dirty="0">
                          <a:solidFill>
                            <a:schemeClr val="bg1"/>
                          </a:solidFill>
                          <a:latin typeface="Arial"/>
                          <a:cs typeface="Arial"/>
                        </a:rPr>
                        <a:t>o </a:t>
                      </a:r>
                      <a:r>
                        <a:rPr sz="900" b="1" spc="-25" dirty="0">
                          <a:solidFill>
                            <a:schemeClr val="bg1"/>
                          </a:solidFill>
                          <a:latin typeface="Arial"/>
                          <a:cs typeface="Arial"/>
                        </a:rPr>
                        <a:t>se </a:t>
                      </a:r>
                      <a:r>
                        <a:rPr sz="900" b="1" spc="-20" dirty="0">
                          <a:solidFill>
                            <a:schemeClr val="bg1"/>
                          </a:solidFill>
                          <a:latin typeface="Arial"/>
                          <a:cs typeface="Arial"/>
                        </a:rPr>
                        <a:t>encuentre</a:t>
                      </a:r>
                      <a:r>
                        <a:rPr sz="900" b="1" spc="-30" dirty="0">
                          <a:solidFill>
                            <a:schemeClr val="bg1"/>
                          </a:solidFill>
                          <a:latin typeface="Arial"/>
                          <a:cs typeface="Arial"/>
                        </a:rPr>
                        <a:t> </a:t>
                      </a:r>
                      <a:r>
                        <a:rPr sz="900" b="1" dirty="0">
                          <a:solidFill>
                            <a:schemeClr val="bg1"/>
                          </a:solidFill>
                          <a:latin typeface="Arial"/>
                          <a:cs typeface="Arial"/>
                        </a:rPr>
                        <a:t>en</a:t>
                      </a:r>
                      <a:r>
                        <a:rPr sz="900" b="1" spc="-25" dirty="0">
                          <a:solidFill>
                            <a:schemeClr val="bg1"/>
                          </a:solidFill>
                          <a:latin typeface="Arial"/>
                          <a:cs typeface="Arial"/>
                        </a:rPr>
                        <a:t> </a:t>
                      </a:r>
                      <a:r>
                        <a:rPr sz="900" b="1" spc="-20" dirty="0">
                          <a:solidFill>
                            <a:schemeClr val="bg1"/>
                          </a:solidFill>
                          <a:latin typeface="Arial"/>
                          <a:cs typeface="Arial"/>
                        </a:rPr>
                        <a:t>situación</a:t>
                      </a:r>
                      <a:r>
                        <a:rPr sz="900" b="1" spc="-25" dirty="0">
                          <a:solidFill>
                            <a:schemeClr val="bg1"/>
                          </a:solidFill>
                          <a:latin typeface="Arial"/>
                          <a:cs typeface="Arial"/>
                        </a:rPr>
                        <a:t> </a:t>
                      </a:r>
                      <a:r>
                        <a:rPr sz="900" b="1" dirty="0">
                          <a:solidFill>
                            <a:schemeClr val="bg1"/>
                          </a:solidFill>
                          <a:latin typeface="Arial"/>
                          <a:cs typeface="Arial"/>
                        </a:rPr>
                        <a:t>de</a:t>
                      </a:r>
                      <a:r>
                        <a:rPr sz="900" b="1" spc="-30" dirty="0">
                          <a:solidFill>
                            <a:schemeClr val="bg1"/>
                          </a:solidFill>
                          <a:latin typeface="Arial"/>
                          <a:cs typeface="Arial"/>
                        </a:rPr>
                        <a:t> </a:t>
                      </a:r>
                      <a:r>
                        <a:rPr sz="900" b="1" spc="-20" dirty="0">
                          <a:solidFill>
                            <a:schemeClr val="bg1"/>
                          </a:solidFill>
                          <a:latin typeface="Arial"/>
                          <a:cs typeface="Arial"/>
                        </a:rPr>
                        <a:t>especial </a:t>
                      </a:r>
                      <a:r>
                        <a:rPr sz="900" b="1" spc="-10" dirty="0">
                          <a:solidFill>
                            <a:schemeClr val="bg1"/>
                          </a:solidFill>
                          <a:latin typeface="Arial"/>
                          <a:cs typeface="Arial"/>
                        </a:rPr>
                        <a:t>vulnerabilidad</a:t>
                      </a:r>
                      <a:r>
                        <a:rPr sz="900" b="1" spc="-15" baseline="32407" dirty="0">
                          <a:solidFill>
                            <a:schemeClr val="bg1"/>
                          </a:solidFill>
                          <a:latin typeface="Arial"/>
                          <a:cs typeface="Arial"/>
                        </a:rPr>
                        <a:t>2</a:t>
                      </a:r>
                      <a:endParaRPr sz="900" b="1" baseline="32407">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extLst>
                  <a:ext uri="{0D108BD9-81ED-4DB2-BD59-A6C34878D82A}">
                    <a16:rowId xmlns:a16="http://schemas.microsoft.com/office/drawing/2014/main" val="10003"/>
                  </a:ext>
                </a:extLst>
              </a:tr>
              <a:tr h="385867">
                <a:tc>
                  <a:txBody>
                    <a:bodyPr/>
                    <a:lstStyle/>
                    <a:p>
                      <a:pPr marL="69850">
                        <a:lnSpc>
                          <a:spcPct val="100000"/>
                        </a:lnSpc>
                        <a:spcBef>
                          <a:spcPts val="605"/>
                        </a:spcBef>
                      </a:pPr>
                      <a:r>
                        <a:rPr sz="900" b="1" dirty="0">
                          <a:solidFill>
                            <a:schemeClr val="bg1"/>
                          </a:solidFill>
                          <a:latin typeface="Arial"/>
                          <a:cs typeface="Arial"/>
                        </a:rPr>
                        <a:t>Cuota</a:t>
                      </a:r>
                      <a:r>
                        <a:rPr sz="900" b="1" spc="10" dirty="0">
                          <a:solidFill>
                            <a:schemeClr val="bg1"/>
                          </a:solidFill>
                          <a:latin typeface="Arial"/>
                          <a:cs typeface="Arial"/>
                        </a:rPr>
                        <a:t> </a:t>
                      </a:r>
                      <a:r>
                        <a:rPr sz="900" b="1" spc="-10" dirty="0">
                          <a:solidFill>
                            <a:schemeClr val="bg1"/>
                          </a:solidFill>
                          <a:latin typeface="Arial"/>
                          <a:cs typeface="Arial"/>
                        </a:rPr>
                        <a:t>hipotecaria...</a:t>
                      </a:r>
                      <a:endParaRPr sz="900" b="1">
                        <a:solidFill>
                          <a:schemeClr val="bg1"/>
                        </a:solidFill>
                        <a:latin typeface="Arial"/>
                        <a:cs typeface="Arial"/>
                      </a:endParaRPr>
                    </a:p>
                  </a:txBody>
                  <a:tcPr marL="0" marR="0" marT="69674"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70CEBD"/>
                    </a:solidFill>
                  </a:tcPr>
                </a:tc>
                <a:tc>
                  <a:txBody>
                    <a:bodyPr/>
                    <a:lstStyle/>
                    <a:p>
                      <a:pPr marL="67945" marR="165100">
                        <a:lnSpc>
                          <a:spcPts val="1210"/>
                        </a:lnSpc>
                      </a:pPr>
                      <a:r>
                        <a:rPr sz="900" b="1" spc="-25" dirty="0">
                          <a:solidFill>
                            <a:schemeClr val="bg1"/>
                          </a:solidFill>
                          <a:latin typeface="Arial"/>
                          <a:cs typeface="Arial"/>
                        </a:rPr>
                        <a:t>Superior</a:t>
                      </a:r>
                      <a:r>
                        <a:rPr sz="900" b="1" spc="-10" dirty="0">
                          <a:solidFill>
                            <a:schemeClr val="bg1"/>
                          </a:solidFill>
                          <a:latin typeface="Arial"/>
                          <a:cs typeface="Arial"/>
                        </a:rPr>
                        <a:t> </a:t>
                      </a:r>
                      <a:r>
                        <a:rPr sz="900" b="1" spc="-20" dirty="0">
                          <a:solidFill>
                            <a:schemeClr val="bg1"/>
                          </a:solidFill>
                          <a:latin typeface="Arial"/>
                          <a:cs typeface="Arial"/>
                        </a:rPr>
                        <a:t>al</a:t>
                      </a:r>
                      <a:r>
                        <a:rPr sz="900" b="1" spc="5" dirty="0">
                          <a:solidFill>
                            <a:schemeClr val="bg1"/>
                          </a:solidFill>
                          <a:latin typeface="Arial"/>
                          <a:cs typeface="Arial"/>
                        </a:rPr>
                        <a:t> </a:t>
                      </a:r>
                      <a:r>
                        <a:rPr sz="900" b="1" dirty="0">
                          <a:solidFill>
                            <a:schemeClr val="bg1"/>
                          </a:solidFill>
                          <a:latin typeface="Arial"/>
                          <a:cs typeface="Arial"/>
                        </a:rPr>
                        <a:t>30%</a:t>
                      </a:r>
                      <a:r>
                        <a:rPr sz="900" b="1" spc="-5" dirty="0">
                          <a:solidFill>
                            <a:schemeClr val="bg1"/>
                          </a:solidFill>
                          <a:latin typeface="Arial"/>
                          <a:cs typeface="Arial"/>
                        </a:rPr>
                        <a:t> </a:t>
                      </a:r>
                      <a:r>
                        <a:rPr sz="900" b="1" dirty="0">
                          <a:solidFill>
                            <a:schemeClr val="bg1"/>
                          </a:solidFill>
                          <a:latin typeface="Arial"/>
                          <a:cs typeface="Arial"/>
                        </a:rPr>
                        <a:t>de</a:t>
                      </a:r>
                      <a:r>
                        <a:rPr sz="900" b="1" spc="-10" dirty="0">
                          <a:solidFill>
                            <a:schemeClr val="bg1"/>
                          </a:solidFill>
                          <a:latin typeface="Arial"/>
                          <a:cs typeface="Arial"/>
                        </a:rPr>
                        <a:t> los</a:t>
                      </a:r>
                      <a:r>
                        <a:rPr sz="900" b="1" spc="-5" dirty="0">
                          <a:solidFill>
                            <a:schemeClr val="bg1"/>
                          </a:solidFill>
                          <a:latin typeface="Arial"/>
                          <a:cs typeface="Arial"/>
                        </a:rPr>
                        <a:t> </a:t>
                      </a:r>
                      <a:r>
                        <a:rPr sz="900" b="1" spc="-20" dirty="0">
                          <a:solidFill>
                            <a:schemeClr val="bg1"/>
                          </a:solidFill>
                          <a:latin typeface="Arial"/>
                          <a:cs typeface="Arial"/>
                        </a:rPr>
                        <a:t>ingresos</a:t>
                      </a:r>
                      <a:r>
                        <a:rPr sz="900" b="1" spc="-10" dirty="0">
                          <a:solidFill>
                            <a:schemeClr val="bg1"/>
                          </a:solidFill>
                          <a:latin typeface="Arial"/>
                          <a:cs typeface="Arial"/>
                        </a:rPr>
                        <a:t> </a:t>
                      </a:r>
                      <a:r>
                        <a:rPr sz="900" b="1" spc="-20" dirty="0">
                          <a:solidFill>
                            <a:schemeClr val="bg1"/>
                          </a:solidFill>
                          <a:latin typeface="Arial"/>
                          <a:cs typeface="Arial"/>
                        </a:rPr>
                        <a:t>netos </a:t>
                      </a:r>
                      <a:r>
                        <a:rPr sz="900" b="1" dirty="0">
                          <a:solidFill>
                            <a:schemeClr val="bg1"/>
                          </a:solidFill>
                          <a:latin typeface="Arial"/>
                          <a:cs typeface="Arial"/>
                        </a:rPr>
                        <a:t>de</a:t>
                      </a:r>
                      <a:r>
                        <a:rPr sz="900" b="1" spc="-50" dirty="0">
                          <a:solidFill>
                            <a:schemeClr val="bg1"/>
                          </a:solidFill>
                          <a:latin typeface="Arial"/>
                          <a:cs typeface="Arial"/>
                        </a:rPr>
                        <a:t> </a:t>
                      </a:r>
                      <a:r>
                        <a:rPr sz="900" b="1" spc="-35" dirty="0">
                          <a:solidFill>
                            <a:schemeClr val="bg1"/>
                          </a:solidFill>
                          <a:latin typeface="Arial"/>
                          <a:cs typeface="Arial"/>
                        </a:rPr>
                        <a:t>la </a:t>
                      </a:r>
                      <a:r>
                        <a:rPr sz="900" b="1" spc="-10" dirty="0">
                          <a:solidFill>
                            <a:schemeClr val="bg1"/>
                          </a:solidFill>
                          <a:latin typeface="Arial"/>
                          <a:cs typeface="Arial"/>
                        </a:rPr>
                        <a:t>unidad</a:t>
                      </a:r>
                      <a:r>
                        <a:rPr sz="900" b="1" spc="-25" dirty="0">
                          <a:solidFill>
                            <a:schemeClr val="bg1"/>
                          </a:solidFill>
                          <a:latin typeface="Arial"/>
                          <a:cs typeface="Arial"/>
                        </a:rPr>
                        <a:t> </a:t>
                      </a:r>
                      <a:r>
                        <a:rPr sz="900" b="1" spc="-10" dirty="0">
                          <a:solidFill>
                            <a:schemeClr val="bg1"/>
                          </a:solidFill>
                          <a:latin typeface="Arial"/>
                          <a:cs typeface="Arial"/>
                        </a:rPr>
                        <a:t>familiar</a:t>
                      </a:r>
                      <a:endParaRPr sz="900" b="1">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489"/>
                    </a:solidFill>
                  </a:tcPr>
                </a:tc>
                <a:tc>
                  <a:txBody>
                    <a:bodyPr/>
                    <a:lstStyle/>
                    <a:p>
                      <a:pPr marL="69850" marR="108585">
                        <a:lnSpc>
                          <a:spcPts val="1210"/>
                        </a:lnSpc>
                      </a:pPr>
                      <a:r>
                        <a:rPr sz="900" b="1" spc="-25" dirty="0">
                          <a:solidFill>
                            <a:schemeClr val="bg1"/>
                          </a:solidFill>
                          <a:latin typeface="Arial"/>
                          <a:cs typeface="Arial"/>
                        </a:rPr>
                        <a:t>Superior</a:t>
                      </a:r>
                      <a:r>
                        <a:rPr sz="900" b="1" spc="-10" dirty="0">
                          <a:solidFill>
                            <a:schemeClr val="bg1"/>
                          </a:solidFill>
                          <a:latin typeface="Arial"/>
                          <a:cs typeface="Arial"/>
                        </a:rPr>
                        <a:t> </a:t>
                      </a:r>
                      <a:r>
                        <a:rPr sz="900" b="1" spc="-20" dirty="0">
                          <a:solidFill>
                            <a:schemeClr val="bg1"/>
                          </a:solidFill>
                          <a:latin typeface="Arial"/>
                          <a:cs typeface="Arial"/>
                        </a:rPr>
                        <a:t>al</a:t>
                      </a:r>
                      <a:r>
                        <a:rPr sz="900" b="1" spc="5" dirty="0">
                          <a:solidFill>
                            <a:schemeClr val="bg1"/>
                          </a:solidFill>
                          <a:latin typeface="Arial"/>
                          <a:cs typeface="Arial"/>
                        </a:rPr>
                        <a:t> </a:t>
                      </a:r>
                      <a:r>
                        <a:rPr sz="900" b="1" dirty="0">
                          <a:solidFill>
                            <a:schemeClr val="bg1"/>
                          </a:solidFill>
                          <a:latin typeface="Arial"/>
                          <a:cs typeface="Arial"/>
                        </a:rPr>
                        <a:t>50%</a:t>
                      </a:r>
                      <a:r>
                        <a:rPr sz="900" b="1" spc="-5" dirty="0">
                          <a:solidFill>
                            <a:schemeClr val="bg1"/>
                          </a:solidFill>
                          <a:latin typeface="Arial"/>
                          <a:cs typeface="Arial"/>
                        </a:rPr>
                        <a:t> </a:t>
                      </a:r>
                      <a:r>
                        <a:rPr sz="900" b="1" dirty="0">
                          <a:solidFill>
                            <a:schemeClr val="bg1"/>
                          </a:solidFill>
                          <a:latin typeface="Arial"/>
                          <a:cs typeface="Arial"/>
                        </a:rPr>
                        <a:t>de</a:t>
                      </a:r>
                      <a:r>
                        <a:rPr sz="900" b="1" spc="-10" dirty="0">
                          <a:solidFill>
                            <a:schemeClr val="bg1"/>
                          </a:solidFill>
                          <a:latin typeface="Arial"/>
                          <a:cs typeface="Arial"/>
                        </a:rPr>
                        <a:t> los</a:t>
                      </a:r>
                      <a:r>
                        <a:rPr sz="900" b="1" spc="-5" dirty="0">
                          <a:solidFill>
                            <a:schemeClr val="bg1"/>
                          </a:solidFill>
                          <a:latin typeface="Arial"/>
                          <a:cs typeface="Arial"/>
                        </a:rPr>
                        <a:t> </a:t>
                      </a:r>
                      <a:r>
                        <a:rPr sz="900" b="1" spc="-20" dirty="0">
                          <a:solidFill>
                            <a:schemeClr val="bg1"/>
                          </a:solidFill>
                          <a:latin typeface="Arial"/>
                          <a:cs typeface="Arial"/>
                        </a:rPr>
                        <a:t>ingresos</a:t>
                      </a:r>
                      <a:r>
                        <a:rPr sz="900" b="1" spc="-10" dirty="0">
                          <a:solidFill>
                            <a:schemeClr val="bg1"/>
                          </a:solidFill>
                          <a:latin typeface="Arial"/>
                          <a:cs typeface="Arial"/>
                        </a:rPr>
                        <a:t> </a:t>
                      </a:r>
                      <a:r>
                        <a:rPr sz="900" b="1" spc="-20" dirty="0">
                          <a:solidFill>
                            <a:schemeClr val="bg1"/>
                          </a:solidFill>
                          <a:latin typeface="Arial"/>
                          <a:cs typeface="Arial"/>
                        </a:rPr>
                        <a:t>netos </a:t>
                      </a:r>
                      <a:r>
                        <a:rPr sz="900" b="1" dirty="0">
                          <a:solidFill>
                            <a:schemeClr val="bg1"/>
                          </a:solidFill>
                          <a:latin typeface="Arial"/>
                          <a:cs typeface="Arial"/>
                        </a:rPr>
                        <a:t>de</a:t>
                      </a:r>
                      <a:r>
                        <a:rPr sz="900" b="1" spc="-50" dirty="0">
                          <a:solidFill>
                            <a:schemeClr val="bg1"/>
                          </a:solidFill>
                          <a:latin typeface="Arial"/>
                          <a:cs typeface="Arial"/>
                        </a:rPr>
                        <a:t> </a:t>
                      </a:r>
                      <a:r>
                        <a:rPr sz="900" b="1" spc="-35" dirty="0">
                          <a:solidFill>
                            <a:schemeClr val="bg1"/>
                          </a:solidFill>
                          <a:latin typeface="Arial"/>
                          <a:cs typeface="Arial"/>
                        </a:rPr>
                        <a:t>la </a:t>
                      </a:r>
                      <a:r>
                        <a:rPr sz="900" b="1" spc="-10" dirty="0">
                          <a:solidFill>
                            <a:schemeClr val="bg1"/>
                          </a:solidFill>
                          <a:latin typeface="Arial"/>
                          <a:cs typeface="Arial"/>
                        </a:rPr>
                        <a:t>unidad</a:t>
                      </a:r>
                      <a:r>
                        <a:rPr sz="900" b="1" spc="-25" dirty="0">
                          <a:solidFill>
                            <a:schemeClr val="bg1"/>
                          </a:solidFill>
                          <a:latin typeface="Arial"/>
                          <a:cs typeface="Arial"/>
                        </a:rPr>
                        <a:t> </a:t>
                      </a:r>
                      <a:r>
                        <a:rPr sz="900" b="1" spc="-10" dirty="0">
                          <a:solidFill>
                            <a:schemeClr val="bg1"/>
                          </a:solidFill>
                          <a:latin typeface="Arial"/>
                          <a:cs typeface="Arial"/>
                        </a:rPr>
                        <a:t>familiar</a:t>
                      </a:r>
                      <a:endParaRPr sz="900" b="1" dirty="0">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tc>
                  <a:txBody>
                    <a:bodyPr/>
                    <a:lstStyle/>
                    <a:p>
                      <a:pPr marL="67945" marR="82550">
                        <a:lnSpc>
                          <a:spcPts val="1210"/>
                        </a:lnSpc>
                      </a:pPr>
                      <a:r>
                        <a:rPr sz="900" b="1" spc="-20" dirty="0">
                          <a:solidFill>
                            <a:schemeClr val="bg1"/>
                          </a:solidFill>
                          <a:latin typeface="Arial"/>
                          <a:cs typeface="Arial"/>
                        </a:rPr>
                        <a:t>Superior</a:t>
                      </a:r>
                      <a:r>
                        <a:rPr sz="900" b="1" spc="-15" dirty="0">
                          <a:solidFill>
                            <a:schemeClr val="bg1"/>
                          </a:solidFill>
                          <a:latin typeface="Arial"/>
                          <a:cs typeface="Arial"/>
                        </a:rPr>
                        <a:t> </a:t>
                      </a:r>
                      <a:r>
                        <a:rPr sz="900" b="1" spc="-20" dirty="0">
                          <a:solidFill>
                            <a:schemeClr val="bg1"/>
                          </a:solidFill>
                          <a:latin typeface="Arial"/>
                          <a:cs typeface="Arial"/>
                        </a:rPr>
                        <a:t>al</a:t>
                      </a:r>
                      <a:r>
                        <a:rPr sz="900" b="1" dirty="0">
                          <a:solidFill>
                            <a:schemeClr val="bg1"/>
                          </a:solidFill>
                          <a:latin typeface="Arial"/>
                          <a:cs typeface="Arial"/>
                        </a:rPr>
                        <a:t> 50%</a:t>
                      </a:r>
                      <a:r>
                        <a:rPr sz="900" b="1" spc="-10" dirty="0">
                          <a:solidFill>
                            <a:schemeClr val="bg1"/>
                          </a:solidFill>
                          <a:latin typeface="Arial"/>
                          <a:cs typeface="Arial"/>
                        </a:rPr>
                        <a:t> </a:t>
                      </a:r>
                      <a:r>
                        <a:rPr sz="900" b="1" dirty="0">
                          <a:solidFill>
                            <a:schemeClr val="bg1"/>
                          </a:solidFill>
                          <a:latin typeface="Arial"/>
                          <a:cs typeface="Arial"/>
                        </a:rPr>
                        <a:t>de</a:t>
                      </a:r>
                      <a:r>
                        <a:rPr sz="900" b="1" spc="-15" dirty="0">
                          <a:solidFill>
                            <a:schemeClr val="bg1"/>
                          </a:solidFill>
                          <a:latin typeface="Arial"/>
                          <a:cs typeface="Arial"/>
                        </a:rPr>
                        <a:t> </a:t>
                      </a:r>
                      <a:r>
                        <a:rPr sz="900" b="1" spc="-10" dirty="0">
                          <a:solidFill>
                            <a:schemeClr val="bg1"/>
                          </a:solidFill>
                          <a:latin typeface="Arial"/>
                          <a:cs typeface="Arial"/>
                        </a:rPr>
                        <a:t>los</a:t>
                      </a:r>
                      <a:r>
                        <a:rPr sz="900" b="1" spc="-15" dirty="0">
                          <a:solidFill>
                            <a:schemeClr val="bg1"/>
                          </a:solidFill>
                          <a:latin typeface="Arial"/>
                          <a:cs typeface="Arial"/>
                        </a:rPr>
                        <a:t> </a:t>
                      </a:r>
                      <a:r>
                        <a:rPr sz="900" b="1" spc="-20" dirty="0">
                          <a:solidFill>
                            <a:schemeClr val="bg1"/>
                          </a:solidFill>
                          <a:latin typeface="Arial"/>
                          <a:cs typeface="Arial"/>
                        </a:rPr>
                        <a:t>ingresos</a:t>
                      </a:r>
                      <a:r>
                        <a:rPr sz="900" b="1" spc="-10" dirty="0">
                          <a:solidFill>
                            <a:schemeClr val="bg1"/>
                          </a:solidFill>
                          <a:latin typeface="Arial"/>
                          <a:cs typeface="Arial"/>
                        </a:rPr>
                        <a:t> </a:t>
                      </a:r>
                      <a:r>
                        <a:rPr sz="900" b="1" spc="-20" dirty="0">
                          <a:solidFill>
                            <a:schemeClr val="bg1"/>
                          </a:solidFill>
                          <a:latin typeface="Arial"/>
                          <a:cs typeface="Arial"/>
                        </a:rPr>
                        <a:t>netos </a:t>
                      </a:r>
                      <a:r>
                        <a:rPr sz="900" b="1" dirty="0">
                          <a:solidFill>
                            <a:schemeClr val="bg1"/>
                          </a:solidFill>
                          <a:latin typeface="Arial"/>
                          <a:cs typeface="Arial"/>
                        </a:rPr>
                        <a:t>de</a:t>
                      </a:r>
                      <a:r>
                        <a:rPr sz="900" b="1" spc="-50" dirty="0">
                          <a:solidFill>
                            <a:schemeClr val="bg1"/>
                          </a:solidFill>
                          <a:latin typeface="Arial"/>
                          <a:cs typeface="Arial"/>
                        </a:rPr>
                        <a:t> </a:t>
                      </a:r>
                      <a:r>
                        <a:rPr sz="900" b="1" spc="-35" dirty="0">
                          <a:solidFill>
                            <a:schemeClr val="bg1"/>
                          </a:solidFill>
                          <a:latin typeface="Arial"/>
                          <a:cs typeface="Arial"/>
                        </a:rPr>
                        <a:t>la </a:t>
                      </a:r>
                      <a:r>
                        <a:rPr sz="900" b="1" spc="-10" dirty="0">
                          <a:solidFill>
                            <a:schemeClr val="bg1"/>
                          </a:solidFill>
                          <a:latin typeface="Arial"/>
                          <a:cs typeface="Arial"/>
                        </a:rPr>
                        <a:t>unidad</a:t>
                      </a:r>
                      <a:r>
                        <a:rPr sz="900" b="1" spc="-25" dirty="0">
                          <a:solidFill>
                            <a:schemeClr val="bg1"/>
                          </a:solidFill>
                          <a:latin typeface="Arial"/>
                          <a:cs typeface="Arial"/>
                        </a:rPr>
                        <a:t> </a:t>
                      </a:r>
                      <a:r>
                        <a:rPr sz="900" b="1" spc="-10" dirty="0">
                          <a:solidFill>
                            <a:schemeClr val="bg1"/>
                          </a:solidFill>
                          <a:latin typeface="Arial"/>
                          <a:cs typeface="Arial"/>
                        </a:rPr>
                        <a:t>familiar</a:t>
                      </a:r>
                      <a:endParaRPr sz="900" b="1">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extLst>
                  <a:ext uri="{0D108BD9-81ED-4DB2-BD59-A6C34878D82A}">
                    <a16:rowId xmlns:a16="http://schemas.microsoft.com/office/drawing/2014/main" val="10004"/>
                  </a:ext>
                </a:extLst>
              </a:tr>
              <a:tr h="207253">
                <a:tc gridSpan="4">
                  <a:txBody>
                    <a:bodyPr/>
                    <a:lstStyle/>
                    <a:p>
                      <a:pPr>
                        <a:lnSpc>
                          <a:spcPct val="100000"/>
                        </a:lnSpc>
                      </a:pPr>
                      <a:endParaRPr sz="900" b="1" dirty="0">
                        <a:solidFill>
                          <a:schemeClr val="bg1"/>
                        </a:solidFill>
                        <a:latin typeface="Times New Roman"/>
                        <a:cs typeface="Times New Roman"/>
                      </a:endParaRPr>
                    </a:p>
                  </a:txBody>
                  <a:tcPr marL="0" marR="0" marT="0" marB="0">
                    <a:lnT w="6350">
                      <a:solidFill>
                        <a:srgbClr val="000000"/>
                      </a:solidFill>
                      <a:prstDash val="solid"/>
                    </a:lnT>
                    <a:lnB w="6350">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5"/>
                  </a:ext>
                </a:extLst>
              </a:tr>
              <a:tr h="2814513">
                <a:tc>
                  <a:txBody>
                    <a:bodyPr/>
                    <a:lstStyle/>
                    <a:p>
                      <a:pPr>
                        <a:lnSpc>
                          <a:spcPct val="100000"/>
                        </a:lnSpc>
                      </a:pPr>
                      <a:endParaRPr sz="900" b="1">
                        <a:solidFill>
                          <a:schemeClr val="bg1"/>
                        </a:solidFill>
                        <a:latin typeface="Times New Roman"/>
                        <a:cs typeface="Times New Roman"/>
                      </a:endParaRPr>
                    </a:p>
                    <a:p>
                      <a:pPr>
                        <a:lnSpc>
                          <a:spcPct val="100000"/>
                        </a:lnSpc>
                      </a:pPr>
                      <a:endParaRPr sz="900" b="1">
                        <a:solidFill>
                          <a:schemeClr val="bg1"/>
                        </a:solidFill>
                        <a:latin typeface="Times New Roman"/>
                        <a:cs typeface="Times New Roman"/>
                      </a:endParaRPr>
                    </a:p>
                    <a:p>
                      <a:pPr>
                        <a:lnSpc>
                          <a:spcPct val="100000"/>
                        </a:lnSpc>
                      </a:pPr>
                      <a:endParaRPr sz="900" b="1">
                        <a:solidFill>
                          <a:schemeClr val="bg1"/>
                        </a:solidFill>
                        <a:latin typeface="Times New Roman"/>
                        <a:cs typeface="Times New Roman"/>
                      </a:endParaRPr>
                    </a:p>
                    <a:p>
                      <a:pPr>
                        <a:lnSpc>
                          <a:spcPct val="100000"/>
                        </a:lnSpc>
                      </a:pPr>
                      <a:endParaRPr sz="900" b="1">
                        <a:solidFill>
                          <a:schemeClr val="bg1"/>
                        </a:solidFill>
                        <a:latin typeface="Times New Roman"/>
                        <a:cs typeface="Times New Roman"/>
                      </a:endParaRPr>
                    </a:p>
                    <a:p>
                      <a:pPr>
                        <a:lnSpc>
                          <a:spcPct val="100000"/>
                        </a:lnSpc>
                      </a:pPr>
                      <a:endParaRPr sz="900" b="1">
                        <a:solidFill>
                          <a:schemeClr val="bg1"/>
                        </a:solidFill>
                        <a:latin typeface="Times New Roman"/>
                        <a:cs typeface="Times New Roman"/>
                      </a:endParaRPr>
                    </a:p>
                    <a:p>
                      <a:pPr>
                        <a:lnSpc>
                          <a:spcPct val="100000"/>
                        </a:lnSpc>
                        <a:spcBef>
                          <a:spcPts val="10"/>
                        </a:spcBef>
                      </a:pPr>
                      <a:endParaRPr sz="900" b="1">
                        <a:solidFill>
                          <a:schemeClr val="bg1"/>
                        </a:solidFill>
                        <a:latin typeface="Times New Roman"/>
                        <a:cs typeface="Times New Roman"/>
                      </a:endParaRPr>
                    </a:p>
                    <a:p>
                      <a:pPr algn="ctr">
                        <a:lnSpc>
                          <a:spcPct val="100000"/>
                        </a:lnSpc>
                        <a:spcBef>
                          <a:spcPts val="5"/>
                        </a:spcBef>
                      </a:pPr>
                      <a:r>
                        <a:rPr sz="900" b="1" spc="-10" dirty="0">
                          <a:solidFill>
                            <a:schemeClr val="bg1"/>
                          </a:solidFill>
                          <a:latin typeface="Arial"/>
                          <a:cs typeface="Arial"/>
                        </a:rPr>
                        <a:t>MEDIDAS</a:t>
                      </a:r>
                      <a:endParaRPr sz="900" b="1">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70CEBD"/>
                    </a:solidFill>
                  </a:tcPr>
                </a:tc>
                <a:tc>
                  <a:txBody>
                    <a:bodyPr/>
                    <a:lstStyle/>
                    <a:p>
                      <a:pPr marL="67945">
                        <a:lnSpc>
                          <a:spcPct val="100000"/>
                        </a:lnSpc>
                        <a:spcBef>
                          <a:spcPts val="10"/>
                        </a:spcBef>
                      </a:pPr>
                      <a:r>
                        <a:rPr sz="900" b="1" spc="-35" dirty="0">
                          <a:solidFill>
                            <a:schemeClr val="bg1"/>
                          </a:solidFill>
                          <a:latin typeface="Arial"/>
                          <a:cs typeface="Arial"/>
                        </a:rPr>
                        <a:t>Elegir</a:t>
                      </a:r>
                      <a:r>
                        <a:rPr sz="900" b="1" spc="-20" dirty="0">
                          <a:solidFill>
                            <a:schemeClr val="bg1"/>
                          </a:solidFill>
                          <a:latin typeface="Arial"/>
                          <a:cs typeface="Arial"/>
                        </a:rPr>
                        <a:t> </a:t>
                      </a:r>
                      <a:r>
                        <a:rPr sz="900" b="1" spc="-10" dirty="0">
                          <a:solidFill>
                            <a:schemeClr val="bg1"/>
                          </a:solidFill>
                          <a:latin typeface="Arial"/>
                          <a:cs typeface="Arial"/>
                        </a:rPr>
                        <a:t>entre:</a:t>
                      </a:r>
                      <a:endParaRPr sz="900" b="1">
                        <a:solidFill>
                          <a:schemeClr val="bg1"/>
                        </a:solidFill>
                        <a:latin typeface="Arial"/>
                        <a:cs typeface="Arial"/>
                      </a:endParaRPr>
                    </a:p>
                    <a:p>
                      <a:pPr marL="189865" marR="294005" indent="-90170">
                        <a:lnSpc>
                          <a:spcPct val="100000"/>
                        </a:lnSpc>
                        <a:spcBef>
                          <a:spcPts val="620"/>
                        </a:spcBef>
                        <a:buFont typeface="Symbol"/>
                        <a:buChar char=""/>
                        <a:tabLst>
                          <a:tab pos="190500" algn="l"/>
                        </a:tabLst>
                      </a:pPr>
                      <a:r>
                        <a:rPr sz="900" b="1" spc="-25" dirty="0">
                          <a:solidFill>
                            <a:schemeClr val="bg1"/>
                          </a:solidFill>
                          <a:latin typeface="Arial"/>
                          <a:cs typeface="Arial"/>
                        </a:rPr>
                        <a:t>Ampliar</a:t>
                      </a:r>
                      <a:r>
                        <a:rPr sz="900" b="1" spc="-20" dirty="0">
                          <a:solidFill>
                            <a:schemeClr val="bg1"/>
                          </a:solidFill>
                          <a:latin typeface="Arial"/>
                          <a:cs typeface="Arial"/>
                        </a:rPr>
                        <a:t> el</a:t>
                      </a:r>
                      <a:r>
                        <a:rPr sz="900" b="1" spc="-30" dirty="0">
                          <a:solidFill>
                            <a:schemeClr val="bg1"/>
                          </a:solidFill>
                          <a:latin typeface="Arial"/>
                          <a:cs typeface="Arial"/>
                        </a:rPr>
                        <a:t> </a:t>
                      </a:r>
                      <a:r>
                        <a:rPr sz="900" b="1" spc="-20" dirty="0">
                          <a:solidFill>
                            <a:schemeClr val="bg1"/>
                          </a:solidFill>
                          <a:latin typeface="Arial"/>
                          <a:cs typeface="Arial"/>
                        </a:rPr>
                        <a:t>plazo</a:t>
                      </a:r>
                      <a:r>
                        <a:rPr sz="900" b="1" spc="-25" dirty="0">
                          <a:solidFill>
                            <a:schemeClr val="bg1"/>
                          </a:solidFill>
                          <a:latin typeface="Arial"/>
                          <a:cs typeface="Arial"/>
                        </a:rPr>
                        <a:t> </a:t>
                      </a:r>
                      <a:r>
                        <a:rPr sz="900" b="1" dirty="0">
                          <a:solidFill>
                            <a:schemeClr val="bg1"/>
                          </a:solidFill>
                          <a:latin typeface="Arial"/>
                          <a:cs typeface="Arial"/>
                        </a:rPr>
                        <a:t>de</a:t>
                      </a:r>
                      <a:r>
                        <a:rPr sz="900" b="1" spc="-25" dirty="0">
                          <a:solidFill>
                            <a:schemeClr val="bg1"/>
                          </a:solidFill>
                          <a:latin typeface="Arial"/>
                          <a:cs typeface="Arial"/>
                        </a:rPr>
                        <a:t> </a:t>
                      </a:r>
                      <a:r>
                        <a:rPr sz="900" b="1" spc="-20" dirty="0">
                          <a:solidFill>
                            <a:schemeClr val="bg1"/>
                          </a:solidFill>
                          <a:latin typeface="Arial"/>
                          <a:cs typeface="Arial"/>
                        </a:rPr>
                        <a:t>amorti1zación hasta</a:t>
                      </a:r>
                      <a:r>
                        <a:rPr sz="900" b="1" spc="-40" dirty="0">
                          <a:solidFill>
                            <a:schemeClr val="bg1"/>
                          </a:solidFill>
                          <a:latin typeface="Arial"/>
                          <a:cs typeface="Arial"/>
                        </a:rPr>
                        <a:t> </a:t>
                      </a:r>
                      <a:r>
                        <a:rPr sz="900" b="1" dirty="0">
                          <a:solidFill>
                            <a:schemeClr val="bg1"/>
                          </a:solidFill>
                          <a:latin typeface="Arial"/>
                          <a:cs typeface="Arial"/>
                        </a:rPr>
                        <a:t>un</a:t>
                      </a:r>
                      <a:r>
                        <a:rPr sz="900" b="1" spc="-30" dirty="0">
                          <a:solidFill>
                            <a:schemeClr val="bg1"/>
                          </a:solidFill>
                          <a:latin typeface="Arial"/>
                          <a:cs typeface="Arial"/>
                        </a:rPr>
                        <a:t> </a:t>
                      </a:r>
                      <a:r>
                        <a:rPr sz="900" b="1" spc="-20" dirty="0">
                          <a:solidFill>
                            <a:schemeClr val="bg1"/>
                          </a:solidFill>
                          <a:latin typeface="Arial"/>
                          <a:cs typeface="Arial"/>
                        </a:rPr>
                        <a:t>máximo</a:t>
                      </a:r>
                      <a:r>
                        <a:rPr sz="900" b="1" spc="-35" dirty="0">
                          <a:solidFill>
                            <a:schemeClr val="bg1"/>
                          </a:solidFill>
                          <a:latin typeface="Arial"/>
                          <a:cs typeface="Arial"/>
                        </a:rPr>
                        <a:t> </a:t>
                      </a:r>
                      <a:r>
                        <a:rPr sz="900" b="1" dirty="0">
                          <a:solidFill>
                            <a:schemeClr val="bg1"/>
                          </a:solidFill>
                          <a:latin typeface="Arial"/>
                          <a:cs typeface="Arial"/>
                        </a:rPr>
                        <a:t>de</a:t>
                      </a:r>
                      <a:r>
                        <a:rPr sz="900" b="1" spc="-20" dirty="0">
                          <a:solidFill>
                            <a:schemeClr val="bg1"/>
                          </a:solidFill>
                          <a:latin typeface="Arial"/>
                          <a:cs typeface="Arial"/>
                        </a:rPr>
                        <a:t> </a:t>
                      </a:r>
                      <a:r>
                        <a:rPr sz="900" b="1" dirty="0">
                          <a:solidFill>
                            <a:schemeClr val="bg1"/>
                          </a:solidFill>
                          <a:latin typeface="Arial"/>
                          <a:cs typeface="Arial"/>
                        </a:rPr>
                        <a:t>7</a:t>
                      </a:r>
                      <a:r>
                        <a:rPr sz="900" b="1" spc="-35" dirty="0">
                          <a:solidFill>
                            <a:schemeClr val="bg1"/>
                          </a:solidFill>
                          <a:latin typeface="Arial"/>
                          <a:cs typeface="Arial"/>
                        </a:rPr>
                        <a:t> </a:t>
                      </a:r>
                      <a:r>
                        <a:rPr sz="900" b="1" spc="-10" dirty="0">
                          <a:solidFill>
                            <a:schemeClr val="bg1"/>
                          </a:solidFill>
                          <a:latin typeface="Arial"/>
                          <a:cs typeface="Arial"/>
                        </a:rPr>
                        <a:t>años</a:t>
                      </a:r>
                      <a:r>
                        <a:rPr sz="900" b="1" spc="-15" dirty="0">
                          <a:solidFill>
                            <a:schemeClr val="bg1"/>
                          </a:solidFill>
                          <a:latin typeface="Arial"/>
                          <a:cs typeface="Arial"/>
                        </a:rPr>
                        <a:t> </a:t>
                      </a:r>
                      <a:r>
                        <a:rPr sz="900" b="1" spc="-20" dirty="0">
                          <a:solidFill>
                            <a:schemeClr val="bg1"/>
                          </a:solidFill>
                          <a:latin typeface="Arial"/>
                          <a:cs typeface="Arial"/>
                        </a:rPr>
                        <a:t>–sin extender</a:t>
                      </a:r>
                      <a:r>
                        <a:rPr sz="900" b="1" spc="-45" dirty="0">
                          <a:solidFill>
                            <a:schemeClr val="bg1"/>
                          </a:solidFill>
                          <a:latin typeface="Arial"/>
                          <a:cs typeface="Arial"/>
                        </a:rPr>
                        <a:t> </a:t>
                      </a:r>
                      <a:r>
                        <a:rPr sz="900" b="1" dirty="0">
                          <a:solidFill>
                            <a:schemeClr val="bg1"/>
                          </a:solidFill>
                          <a:latin typeface="Arial"/>
                          <a:cs typeface="Arial"/>
                        </a:rPr>
                        <a:t>su</a:t>
                      </a:r>
                      <a:r>
                        <a:rPr sz="900" b="1" spc="-40" dirty="0">
                          <a:solidFill>
                            <a:schemeClr val="bg1"/>
                          </a:solidFill>
                          <a:latin typeface="Arial"/>
                          <a:cs typeface="Arial"/>
                        </a:rPr>
                        <a:t> </a:t>
                      </a:r>
                      <a:r>
                        <a:rPr sz="900" b="1" spc="-10" dirty="0">
                          <a:solidFill>
                            <a:schemeClr val="bg1"/>
                          </a:solidFill>
                          <a:latin typeface="Arial"/>
                          <a:cs typeface="Arial"/>
                        </a:rPr>
                        <a:t>duración</a:t>
                      </a:r>
                      <a:r>
                        <a:rPr sz="900" b="1" spc="-40" dirty="0">
                          <a:solidFill>
                            <a:schemeClr val="bg1"/>
                          </a:solidFill>
                          <a:latin typeface="Arial"/>
                          <a:cs typeface="Arial"/>
                        </a:rPr>
                        <a:t> </a:t>
                      </a:r>
                      <a:r>
                        <a:rPr sz="900" b="1" dirty="0">
                          <a:solidFill>
                            <a:schemeClr val="bg1"/>
                          </a:solidFill>
                          <a:latin typeface="Arial"/>
                          <a:cs typeface="Arial"/>
                        </a:rPr>
                        <a:t>total</a:t>
                      </a:r>
                      <a:r>
                        <a:rPr sz="900" b="1" spc="-45" dirty="0">
                          <a:solidFill>
                            <a:schemeClr val="bg1"/>
                          </a:solidFill>
                          <a:latin typeface="Arial"/>
                          <a:cs typeface="Arial"/>
                        </a:rPr>
                        <a:t> </a:t>
                      </a:r>
                      <a:r>
                        <a:rPr sz="900" b="1" spc="-25" dirty="0">
                          <a:solidFill>
                            <a:schemeClr val="bg1"/>
                          </a:solidFill>
                          <a:latin typeface="Arial"/>
                          <a:cs typeface="Arial"/>
                        </a:rPr>
                        <a:t>por </a:t>
                      </a:r>
                      <a:r>
                        <a:rPr sz="900" b="1" spc="-20" dirty="0">
                          <a:solidFill>
                            <a:schemeClr val="bg1"/>
                          </a:solidFill>
                          <a:latin typeface="Arial"/>
                          <a:cs typeface="Arial"/>
                        </a:rPr>
                        <a:t>encima </a:t>
                      </a:r>
                      <a:r>
                        <a:rPr sz="900" b="1" dirty="0">
                          <a:solidFill>
                            <a:schemeClr val="bg1"/>
                          </a:solidFill>
                          <a:latin typeface="Arial"/>
                          <a:cs typeface="Arial"/>
                        </a:rPr>
                        <a:t>de</a:t>
                      </a:r>
                      <a:r>
                        <a:rPr sz="900" b="1" spc="-30" dirty="0">
                          <a:solidFill>
                            <a:schemeClr val="bg1"/>
                          </a:solidFill>
                          <a:latin typeface="Arial"/>
                          <a:cs typeface="Arial"/>
                        </a:rPr>
                        <a:t> </a:t>
                      </a:r>
                      <a:r>
                        <a:rPr sz="900" b="1" dirty="0">
                          <a:solidFill>
                            <a:schemeClr val="bg1"/>
                          </a:solidFill>
                          <a:latin typeface="Arial"/>
                          <a:cs typeface="Arial"/>
                        </a:rPr>
                        <a:t>40</a:t>
                      </a:r>
                      <a:r>
                        <a:rPr sz="900" b="1" spc="-20" dirty="0">
                          <a:solidFill>
                            <a:schemeClr val="bg1"/>
                          </a:solidFill>
                          <a:latin typeface="Arial"/>
                          <a:cs typeface="Arial"/>
                        </a:rPr>
                        <a:t> </a:t>
                      </a:r>
                      <a:r>
                        <a:rPr sz="900" b="1" spc="-25" dirty="0">
                          <a:solidFill>
                            <a:schemeClr val="bg1"/>
                          </a:solidFill>
                          <a:latin typeface="Arial"/>
                          <a:cs typeface="Arial"/>
                        </a:rPr>
                        <a:t>años–</a:t>
                      </a:r>
                      <a:r>
                        <a:rPr sz="900" b="1" spc="-30" dirty="0">
                          <a:solidFill>
                            <a:schemeClr val="bg1"/>
                          </a:solidFill>
                          <a:latin typeface="Arial"/>
                          <a:cs typeface="Arial"/>
                        </a:rPr>
                        <a:t> </a:t>
                      </a:r>
                      <a:r>
                        <a:rPr sz="900" b="1" spc="-25" dirty="0">
                          <a:solidFill>
                            <a:schemeClr val="bg1"/>
                          </a:solidFill>
                          <a:latin typeface="Arial"/>
                          <a:cs typeface="Arial"/>
                        </a:rPr>
                        <a:t>y, </a:t>
                      </a:r>
                      <a:r>
                        <a:rPr sz="900" b="1" spc="-20" dirty="0">
                          <a:solidFill>
                            <a:schemeClr val="bg1"/>
                          </a:solidFill>
                          <a:latin typeface="Arial"/>
                          <a:cs typeface="Arial"/>
                        </a:rPr>
                        <a:t>opcionalmente,</a:t>
                      </a:r>
                      <a:r>
                        <a:rPr sz="900" b="1" spc="5" dirty="0">
                          <a:solidFill>
                            <a:schemeClr val="bg1"/>
                          </a:solidFill>
                          <a:latin typeface="Arial"/>
                          <a:cs typeface="Arial"/>
                        </a:rPr>
                        <a:t> </a:t>
                      </a:r>
                      <a:r>
                        <a:rPr sz="900" b="1" spc="-20" dirty="0">
                          <a:solidFill>
                            <a:schemeClr val="bg1"/>
                          </a:solidFill>
                          <a:latin typeface="Arial"/>
                          <a:cs typeface="Arial"/>
                        </a:rPr>
                        <a:t>congelar</a:t>
                      </a:r>
                      <a:r>
                        <a:rPr sz="900" b="1" spc="5" dirty="0">
                          <a:solidFill>
                            <a:schemeClr val="bg1"/>
                          </a:solidFill>
                          <a:latin typeface="Arial"/>
                          <a:cs typeface="Arial"/>
                        </a:rPr>
                        <a:t> </a:t>
                      </a:r>
                      <a:r>
                        <a:rPr sz="900" b="1" spc="-20" dirty="0">
                          <a:solidFill>
                            <a:schemeClr val="bg1"/>
                          </a:solidFill>
                          <a:latin typeface="Arial"/>
                          <a:cs typeface="Arial"/>
                        </a:rPr>
                        <a:t>la</a:t>
                      </a:r>
                      <a:r>
                        <a:rPr sz="900" b="1" spc="5" dirty="0">
                          <a:solidFill>
                            <a:schemeClr val="bg1"/>
                          </a:solidFill>
                          <a:latin typeface="Arial"/>
                          <a:cs typeface="Arial"/>
                        </a:rPr>
                        <a:t> </a:t>
                      </a:r>
                      <a:r>
                        <a:rPr sz="900" b="1" spc="-10" dirty="0">
                          <a:solidFill>
                            <a:schemeClr val="bg1"/>
                          </a:solidFill>
                          <a:latin typeface="Arial"/>
                          <a:cs typeface="Arial"/>
                        </a:rPr>
                        <a:t>cuota </a:t>
                      </a:r>
                      <a:r>
                        <a:rPr sz="900" b="1" spc="-25" dirty="0">
                          <a:solidFill>
                            <a:schemeClr val="bg1"/>
                          </a:solidFill>
                          <a:latin typeface="Arial"/>
                          <a:cs typeface="Arial"/>
                        </a:rPr>
                        <a:t>hipotecaria</a:t>
                      </a:r>
                      <a:r>
                        <a:rPr sz="900" b="1" spc="-20" dirty="0">
                          <a:solidFill>
                            <a:schemeClr val="bg1"/>
                          </a:solidFill>
                          <a:latin typeface="Arial"/>
                          <a:cs typeface="Arial"/>
                        </a:rPr>
                        <a:t> </a:t>
                      </a:r>
                      <a:r>
                        <a:rPr sz="900" b="1" dirty="0">
                          <a:solidFill>
                            <a:schemeClr val="bg1"/>
                          </a:solidFill>
                          <a:latin typeface="Arial"/>
                          <a:cs typeface="Arial"/>
                        </a:rPr>
                        <a:t>por</a:t>
                      </a:r>
                      <a:r>
                        <a:rPr sz="900" b="1" spc="-20" dirty="0">
                          <a:solidFill>
                            <a:schemeClr val="bg1"/>
                          </a:solidFill>
                          <a:latin typeface="Arial"/>
                          <a:cs typeface="Arial"/>
                        </a:rPr>
                        <a:t> </a:t>
                      </a:r>
                      <a:r>
                        <a:rPr sz="900" b="1" dirty="0">
                          <a:solidFill>
                            <a:schemeClr val="bg1"/>
                          </a:solidFill>
                          <a:latin typeface="Arial"/>
                          <a:cs typeface="Arial"/>
                        </a:rPr>
                        <a:t>un</a:t>
                      </a:r>
                      <a:r>
                        <a:rPr sz="900" b="1" spc="-15" dirty="0">
                          <a:solidFill>
                            <a:schemeClr val="bg1"/>
                          </a:solidFill>
                          <a:latin typeface="Arial"/>
                          <a:cs typeface="Arial"/>
                        </a:rPr>
                        <a:t> </a:t>
                      </a:r>
                      <a:r>
                        <a:rPr sz="900" b="1" spc="-10" dirty="0">
                          <a:solidFill>
                            <a:schemeClr val="bg1"/>
                          </a:solidFill>
                          <a:latin typeface="Arial"/>
                          <a:cs typeface="Arial"/>
                        </a:rPr>
                        <a:t>periodo</a:t>
                      </a:r>
                      <a:r>
                        <a:rPr sz="900" b="1" dirty="0">
                          <a:solidFill>
                            <a:schemeClr val="bg1"/>
                          </a:solidFill>
                          <a:latin typeface="Arial"/>
                          <a:cs typeface="Arial"/>
                        </a:rPr>
                        <a:t> de</a:t>
                      </a:r>
                      <a:r>
                        <a:rPr sz="900" b="1" spc="-20" dirty="0">
                          <a:solidFill>
                            <a:schemeClr val="bg1"/>
                          </a:solidFill>
                          <a:latin typeface="Arial"/>
                          <a:cs typeface="Arial"/>
                        </a:rPr>
                        <a:t> </a:t>
                      </a:r>
                      <a:r>
                        <a:rPr sz="900" b="1" spc="-25" dirty="0">
                          <a:solidFill>
                            <a:schemeClr val="bg1"/>
                          </a:solidFill>
                          <a:latin typeface="Arial"/>
                          <a:cs typeface="Arial"/>
                        </a:rPr>
                        <a:t>12 </a:t>
                      </a:r>
                      <a:r>
                        <a:rPr sz="900" b="1" spc="-20" dirty="0">
                          <a:solidFill>
                            <a:schemeClr val="bg1"/>
                          </a:solidFill>
                          <a:latin typeface="Arial"/>
                          <a:cs typeface="Arial"/>
                        </a:rPr>
                        <a:t>meses,</a:t>
                      </a:r>
                      <a:r>
                        <a:rPr sz="900" b="1" spc="-15" dirty="0">
                          <a:solidFill>
                            <a:schemeClr val="bg1"/>
                          </a:solidFill>
                          <a:latin typeface="Arial"/>
                          <a:cs typeface="Arial"/>
                        </a:rPr>
                        <a:t> </a:t>
                      </a:r>
                      <a:r>
                        <a:rPr sz="900" b="1" dirty="0">
                          <a:solidFill>
                            <a:schemeClr val="bg1"/>
                          </a:solidFill>
                          <a:latin typeface="Arial"/>
                          <a:cs typeface="Arial"/>
                        </a:rPr>
                        <a:t>como</a:t>
                      </a:r>
                      <a:r>
                        <a:rPr sz="900" b="1" spc="-25" dirty="0">
                          <a:solidFill>
                            <a:schemeClr val="bg1"/>
                          </a:solidFill>
                          <a:latin typeface="Arial"/>
                          <a:cs typeface="Arial"/>
                        </a:rPr>
                        <a:t> </a:t>
                      </a:r>
                      <a:r>
                        <a:rPr sz="900" b="1" spc="-20" dirty="0">
                          <a:solidFill>
                            <a:schemeClr val="bg1"/>
                          </a:solidFill>
                          <a:latin typeface="Arial"/>
                          <a:cs typeface="Arial"/>
                        </a:rPr>
                        <a:t>máximo</a:t>
                      </a:r>
                      <a:r>
                        <a:rPr sz="900" b="1" spc="-25" dirty="0">
                          <a:solidFill>
                            <a:schemeClr val="bg1"/>
                          </a:solidFill>
                          <a:latin typeface="Arial"/>
                          <a:cs typeface="Arial"/>
                        </a:rPr>
                        <a:t> </a:t>
                      </a:r>
                      <a:r>
                        <a:rPr sz="900" b="1" dirty="0">
                          <a:solidFill>
                            <a:schemeClr val="bg1"/>
                          </a:solidFill>
                          <a:latin typeface="Arial"/>
                          <a:cs typeface="Arial"/>
                        </a:rPr>
                        <a:t>a</a:t>
                      </a:r>
                      <a:r>
                        <a:rPr sz="900" b="1" spc="-15" dirty="0">
                          <a:solidFill>
                            <a:schemeClr val="bg1"/>
                          </a:solidFill>
                          <a:latin typeface="Arial"/>
                          <a:cs typeface="Arial"/>
                        </a:rPr>
                        <a:t> </a:t>
                      </a:r>
                      <a:r>
                        <a:rPr sz="900" b="1" spc="-20" dirty="0">
                          <a:solidFill>
                            <a:schemeClr val="bg1"/>
                          </a:solidFill>
                          <a:latin typeface="Arial"/>
                          <a:cs typeface="Arial"/>
                        </a:rPr>
                        <a:t>la</a:t>
                      </a:r>
                      <a:r>
                        <a:rPr sz="900" b="1" spc="-15" dirty="0">
                          <a:solidFill>
                            <a:schemeClr val="bg1"/>
                          </a:solidFill>
                          <a:latin typeface="Arial"/>
                          <a:cs typeface="Arial"/>
                        </a:rPr>
                        <a:t> </a:t>
                      </a:r>
                      <a:r>
                        <a:rPr sz="900" b="1" spc="-10" dirty="0">
                          <a:solidFill>
                            <a:schemeClr val="bg1"/>
                          </a:solidFill>
                          <a:latin typeface="Arial"/>
                          <a:cs typeface="Arial"/>
                        </a:rPr>
                        <a:t>cuota </a:t>
                      </a:r>
                      <a:r>
                        <a:rPr sz="900" b="1" spc="-25" dirty="0">
                          <a:solidFill>
                            <a:schemeClr val="bg1"/>
                          </a:solidFill>
                          <a:latin typeface="Arial"/>
                          <a:cs typeface="Arial"/>
                        </a:rPr>
                        <a:t>existente</a:t>
                      </a:r>
                      <a:r>
                        <a:rPr sz="900" b="1" spc="-30" dirty="0">
                          <a:solidFill>
                            <a:schemeClr val="bg1"/>
                          </a:solidFill>
                          <a:latin typeface="Arial"/>
                          <a:cs typeface="Arial"/>
                        </a:rPr>
                        <a:t> </a:t>
                      </a:r>
                      <a:r>
                        <a:rPr sz="900" b="1" dirty="0">
                          <a:solidFill>
                            <a:schemeClr val="bg1"/>
                          </a:solidFill>
                          <a:latin typeface="Arial"/>
                          <a:cs typeface="Arial"/>
                        </a:rPr>
                        <a:t>a</a:t>
                      </a:r>
                      <a:r>
                        <a:rPr sz="900" b="1" spc="-30" dirty="0">
                          <a:solidFill>
                            <a:schemeClr val="bg1"/>
                          </a:solidFill>
                          <a:latin typeface="Arial"/>
                          <a:cs typeface="Arial"/>
                        </a:rPr>
                        <a:t> </a:t>
                      </a:r>
                      <a:r>
                        <a:rPr sz="900" b="1" dirty="0">
                          <a:solidFill>
                            <a:schemeClr val="bg1"/>
                          </a:solidFill>
                          <a:latin typeface="Arial"/>
                          <a:cs typeface="Arial"/>
                        </a:rPr>
                        <a:t>1</a:t>
                      </a:r>
                      <a:r>
                        <a:rPr sz="900" b="1" spc="-20" dirty="0">
                          <a:solidFill>
                            <a:schemeClr val="bg1"/>
                          </a:solidFill>
                          <a:latin typeface="Arial"/>
                          <a:cs typeface="Arial"/>
                        </a:rPr>
                        <a:t> </a:t>
                      </a:r>
                      <a:r>
                        <a:rPr sz="900" b="1" dirty="0">
                          <a:solidFill>
                            <a:schemeClr val="bg1"/>
                          </a:solidFill>
                          <a:latin typeface="Arial"/>
                          <a:cs typeface="Arial"/>
                        </a:rPr>
                        <a:t>de</a:t>
                      </a:r>
                      <a:r>
                        <a:rPr sz="900" b="1" spc="-25" dirty="0">
                          <a:solidFill>
                            <a:schemeClr val="bg1"/>
                          </a:solidFill>
                          <a:latin typeface="Arial"/>
                          <a:cs typeface="Arial"/>
                        </a:rPr>
                        <a:t> </a:t>
                      </a:r>
                      <a:r>
                        <a:rPr sz="900" b="1" spc="-20" dirty="0">
                          <a:solidFill>
                            <a:schemeClr val="bg1"/>
                          </a:solidFill>
                          <a:latin typeface="Arial"/>
                          <a:cs typeface="Arial"/>
                        </a:rPr>
                        <a:t>junio </a:t>
                      </a:r>
                      <a:r>
                        <a:rPr sz="900" b="1" dirty="0">
                          <a:solidFill>
                            <a:schemeClr val="bg1"/>
                          </a:solidFill>
                          <a:latin typeface="Arial"/>
                          <a:cs typeface="Arial"/>
                        </a:rPr>
                        <a:t>de</a:t>
                      </a:r>
                      <a:r>
                        <a:rPr sz="900" b="1" spc="-15" dirty="0">
                          <a:solidFill>
                            <a:schemeClr val="bg1"/>
                          </a:solidFill>
                          <a:latin typeface="Arial"/>
                          <a:cs typeface="Arial"/>
                        </a:rPr>
                        <a:t> </a:t>
                      </a:r>
                      <a:r>
                        <a:rPr sz="900" b="1" spc="-20" dirty="0">
                          <a:solidFill>
                            <a:schemeClr val="bg1"/>
                          </a:solidFill>
                          <a:latin typeface="Arial"/>
                          <a:cs typeface="Arial"/>
                        </a:rPr>
                        <a:t>2022</a:t>
                      </a:r>
                      <a:endParaRPr sz="900" b="1">
                        <a:solidFill>
                          <a:schemeClr val="bg1"/>
                        </a:solidFill>
                        <a:latin typeface="Arial"/>
                        <a:cs typeface="Arial"/>
                      </a:endParaRPr>
                    </a:p>
                    <a:p>
                      <a:pPr marL="189865" marR="140335" indent="-90170">
                        <a:lnSpc>
                          <a:spcPct val="100000"/>
                        </a:lnSpc>
                        <a:buFont typeface="Symbol"/>
                        <a:buChar char=""/>
                        <a:tabLst>
                          <a:tab pos="190500" algn="l"/>
                        </a:tabLst>
                      </a:pPr>
                      <a:r>
                        <a:rPr sz="900" b="1" spc="-20" dirty="0">
                          <a:solidFill>
                            <a:schemeClr val="bg1"/>
                          </a:solidFill>
                          <a:latin typeface="Arial"/>
                          <a:cs typeface="Arial"/>
                        </a:rPr>
                        <a:t>Convertir</a:t>
                      </a:r>
                      <a:r>
                        <a:rPr sz="900" b="1" spc="-25" dirty="0">
                          <a:solidFill>
                            <a:schemeClr val="bg1"/>
                          </a:solidFill>
                          <a:latin typeface="Arial"/>
                          <a:cs typeface="Arial"/>
                        </a:rPr>
                        <a:t> </a:t>
                      </a:r>
                      <a:r>
                        <a:rPr sz="900" b="1" spc="-20" dirty="0">
                          <a:solidFill>
                            <a:schemeClr val="bg1"/>
                          </a:solidFill>
                          <a:latin typeface="Arial"/>
                          <a:cs typeface="Arial"/>
                        </a:rPr>
                        <a:t>la</a:t>
                      </a:r>
                      <a:r>
                        <a:rPr sz="900" b="1" spc="-25" dirty="0">
                          <a:solidFill>
                            <a:schemeClr val="bg1"/>
                          </a:solidFill>
                          <a:latin typeface="Arial"/>
                          <a:cs typeface="Arial"/>
                        </a:rPr>
                        <a:t> fórmula</a:t>
                      </a:r>
                      <a:r>
                        <a:rPr sz="900" b="1" spc="-35" dirty="0">
                          <a:solidFill>
                            <a:schemeClr val="bg1"/>
                          </a:solidFill>
                          <a:latin typeface="Arial"/>
                          <a:cs typeface="Arial"/>
                        </a:rPr>
                        <a:t> </a:t>
                      </a:r>
                      <a:r>
                        <a:rPr sz="900" b="1" dirty="0">
                          <a:solidFill>
                            <a:schemeClr val="bg1"/>
                          </a:solidFill>
                          <a:latin typeface="Arial"/>
                          <a:cs typeface="Arial"/>
                        </a:rPr>
                        <a:t>de</a:t>
                      </a:r>
                      <a:r>
                        <a:rPr sz="900" b="1" spc="-20" dirty="0">
                          <a:solidFill>
                            <a:schemeClr val="bg1"/>
                          </a:solidFill>
                          <a:latin typeface="Arial"/>
                          <a:cs typeface="Arial"/>
                        </a:rPr>
                        <a:t> </a:t>
                      </a:r>
                      <a:r>
                        <a:rPr sz="900" b="1" spc="-10" dirty="0">
                          <a:solidFill>
                            <a:schemeClr val="bg1"/>
                          </a:solidFill>
                          <a:latin typeface="Arial"/>
                          <a:cs typeface="Arial"/>
                        </a:rPr>
                        <a:t>cálculo</a:t>
                      </a:r>
                      <a:r>
                        <a:rPr sz="900" b="1" spc="-35" dirty="0">
                          <a:solidFill>
                            <a:schemeClr val="bg1"/>
                          </a:solidFill>
                          <a:latin typeface="Arial"/>
                          <a:cs typeface="Arial"/>
                        </a:rPr>
                        <a:t> </a:t>
                      </a:r>
                      <a:r>
                        <a:rPr sz="900" b="1" spc="-25" dirty="0">
                          <a:solidFill>
                            <a:schemeClr val="bg1"/>
                          </a:solidFill>
                          <a:latin typeface="Arial"/>
                          <a:cs typeface="Arial"/>
                        </a:rPr>
                        <a:t>del interés</a:t>
                      </a:r>
                      <a:r>
                        <a:rPr sz="900" b="1" spc="-35" dirty="0">
                          <a:solidFill>
                            <a:schemeClr val="bg1"/>
                          </a:solidFill>
                          <a:latin typeface="Arial"/>
                          <a:cs typeface="Arial"/>
                        </a:rPr>
                        <a:t> </a:t>
                      </a:r>
                      <a:r>
                        <a:rPr sz="900" b="1" dirty="0">
                          <a:solidFill>
                            <a:schemeClr val="bg1"/>
                          </a:solidFill>
                          <a:latin typeface="Arial"/>
                          <a:cs typeface="Arial"/>
                        </a:rPr>
                        <a:t>del</a:t>
                      </a:r>
                      <a:r>
                        <a:rPr sz="900" b="1" spc="-30" dirty="0">
                          <a:solidFill>
                            <a:schemeClr val="bg1"/>
                          </a:solidFill>
                          <a:latin typeface="Arial"/>
                          <a:cs typeface="Arial"/>
                        </a:rPr>
                        <a:t> </a:t>
                      </a:r>
                      <a:r>
                        <a:rPr sz="900" b="1" spc="-10" dirty="0">
                          <a:solidFill>
                            <a:schemeClr val="bg1"/>
                          </a:solidFill>
                          <a:latin typeface="Arial"/>
                          <a:cs typeface="Arial"/>
                        </a:rPr>
                        <a:t>préstamo</a:t>
                      </a:r>
                      <a:r>
                        <a:rPr sz="900" b="1" spc="-35" dirty="0">
                          <a:solidFill>
                            <a:schemeClr val="bg1"/>
                          </a:solidFill>
                          <a:latin typeface="Arial"/>
                          <a:cs typeface="Arial"/>
                        </a:rPr>
                        <a:t> </a:t>
                      </a:r>
                      <a:r>
                        <a:rPr sz="900" b="1" spc="-25" dirty="0">
                          <a:solidFill>
                            <a:schemeClr val="bg1"/>
                          </a:solidFill>
                          <a:latin typeface="Arial"/>
                          <a:cs typeface="Arial"/>
                        </a:rPr>
                        <a:t>inicial, </a:t>
                      </a:r>
                      <a:r>
                        <a:rPr sz="900" b="1" spc="-10" dirty="0">
                          <a:solidFill>
                            <a:schemeClr val="bg1"/>
                          </a:solidFill>
                          <a:latin typeface="Arial"/>
                          <a:cs typeface="Arial"/>
                        </a:rPr>
                        <a:t>pasando </a:t>
                      </a:r>
                      <a:r>
                        <a:rPr sz="900" b="1" dirty="0">
                          <a:solidFill>
                            <a:schemeClr val="bg1"/>
                          </a:solidFill>
                          <a:latin typeface="Arial"/>
                          <a:cs typeface="Arial"/>
                        </a:rPr>
                        <a:t>de</a:t>
                      </a:r>
                      <a:r>
                        <a:rPr sz="900" b="1" spc="-40" dirty="0">
                          <a:solidFill>
                            <a:schemeClr val="bg1"/>
                          </a:solidFill>
                          <a:latin typeface="Arial"/>
                          <a:cs typeface="Arial"/>
                        </a:rPr>
                        <a:t> </a:t>
                      </a:r>
                      <a:r>
                        <a:rPr sz="900" b="1" dirty="0">
                          <a:solidFill>
                            <a:schemeClr val="bg1"/>
                          </a:solidFill>
                          <a:latin typeface="Arial"/>
                          <a:cs typeface="Arial"/>
                        </a:rPr>
                        <a:t>un</a:t>
                      </a:r>
                      <a:r>
                        <a:rPr sz="900" b="1" spc="-35" dirty="0">
                          <a:solidFill>
                            <a:schemeClr val="bg1"/>
                          </a:solidFill>
                          <a:latin typeface="Arial"/>
                          <a:cs typeface="Arial"/>
                        </a:rPr>
                        <a:t> </a:t>
                      </a:r>
                      <a:r>
                        <a:rPr sz="900" b="1" dirty="0">
                          <a:solidFill>
                            <a:schemeClr val="bg1"/>
                          </a:solidFill>
                          <a:latin typeface="Arial"/>
                          <a:cs typeface="Arial"/>
                        </a:rPr>
                        <a:t>tipo</a:t>
                      </a:r>
                      <a:r>
                        <a:rPr sz="900" b="1" spc="-40" dirty="0">
                          <a:solidFill>
                            <a:schemeClr val="bg1"/>
                          </a:solidFill>
                          <a:latin typeface="Arial"/>
                          <a:cs typeface="Arial"/>
                        </a:rPr>
                        <a:t> </a:t>
                      </a:r>
                      <a:r>
                        <a:rPr sz="900" b="1" dirty="0">
                          <a:solidFill>
                            <a:schemeClr val="bg1"/>
                          </a:solidFill>
                          <a:latin typeface="Arial"/>
                          <a:cs typeface="Arial"/>
                        </a:rPr>
                        <a:t>de</a:t>
                      </a:r>
                      <a:r>
                        <a:rPr sz="900" b="1" spc="-40" dirty="0">
                          <a:solidFill>
                            <a:schemeClr val="bg1"/>
                          </a:solidFill>
                          <a:latin typeface="Arial"/>
                          <a:cs typeface="Arial"/>
                        </a:rPr>
                        <a:t> </a:t>
                      </a:r>
                      <a:r>
                        <a:rPr sz="900" b="1" spc="-20" dirty="0">
                          <a:solidFill>
                            <a:schemeClr val="bg1"/>
                          </a:solidFill>
                          <a:latin typeface="Arial"/>
                          <a:cs typeface="Arial"/>
                        </a:rPr>
                        <a:t>interés</a:t>
                      </a:r>
                      <a:r>
                        <a:rPr sz="900" b="1" spc="-25" dirty="0">
                          <a:solidFill>
                            <a:schemeClr val="bg1"/>
                          </a:solidFill>
                          <a:latin typeface="Arial"/>
                          <a:cs typeface="Arial"/>
                        </a:rPr>
                        <a:t> </a:t>
                      </a:r>
                      <a:r>
                        <a:rPr sz="900" b="1" spc="-30" dirty="0">
                          <a:solidFill>
                            <a:schemeClr val="bg1"/>
                          </a:solidFill>
                          <a:latin typeface="Arial"/>
                          <a:cs typeface="Arial"/>
                        </a:rPr>
                        <a:t>variable</a:t>
                      </a:r>
                      <a:r>
                        <a:rPr sz="900" b="1" spc="-40" dirty="0">
                          <a:solidFill>
                            <a:schemeClr val="bg1"/>
                          </a:solidFill>
                          <a:latin typeface="Arial"/>
                          <a:cs typeface="Arial"/>
                        </a:rPr>
                        <a:t> </a:t>
                      </a:r>
                      <a:r>
                        <a:rPr sz="900" b="1" dirty="0">
                          <a:solidFill>
                            <a:schemeClr val="bg1"/>
                          </a:solidFill>
                          <a:latin typeface="Arial"/>
                          <a:cs typeface="Arial"/>
                        </a:rPr>
                        <a:t>a</a:t>
                      </a:r>
                      <a:r>
                        <a:rPr sz="900" b="1" spc="-40" dirty="0">
                          <a:solidFill>
                            <a:schemeClr val="bg1"/>
                          </a:solidFill>
                          <a:latin typeface="Arial"/>
                          <a:cs typeface="Arial"/>
                        </a:rPr>
                        <a:t> </a:t>
                      </a:r>
                      <a:r>
                        <a:rPr sz="900" b="1" spc="-25" dirty="0">
                          <a:solidFill>
                            <a:schemeClr val="bg1"/>
                          </a:solidFill>
                          <a:latin typeface="Arial"/>
                          <a:cs typeface="Arial"/>
                        </a:rPr>
                        <a:t>un </a:t>
                      </a:r>
                      <a:r>
                        <a:rPr sz="900" b="1" dirty="0">
                          <a:solidFill>
                            <a:schemeClr val="bg1"/>
                          </a:solidFill>
                          <a:latin typeface="Arial"/>
                          <a:cs typeface="Arial"/>
                        </a:rPr>
                        <a:t>tipo</a:t>
                      </a:r>
                      <a:r>
                        <a:rPr sz="900" b="1" spc="-25" dirty="0">
                          <a:solidFill>
                            <a:schemeClr val="bg1"/>
                          </a:solidFill>
                          <a:latin typeface="Arial"/>
                          <a:cs typeface="Arial"/>
                        </a:rPr>
                        <a:t> </a:t>
                      </a:r>
                      <a:r>
                        <a:rPr sz="900" b="1" spc="-20" dirty="0">
                          <a:solidFill>
                            <a:schemeClr val="bg1"/>
                          </a:solidFill>
                          <a:latin typeface="Arial"/>
                          <a:cs typeface="Arial"/>
                        </a:rPr>
                        <a:t>fijo, </a:t>
                      </a:r>
                      <a:r>
                        <a:rPr sz="900" b="1" dirty="0">
                          <a:solidFill>
                            <a:schemeClr val="bg1"/>
                          </a:solidFill>
                          <a:latin typeface="Arial"/>
                          <a:cs typeface="Arial"/>
                        </a:rPr>
                        <a:t>que</a:t>
                      </a:r>
                      <a:r>
                        <a:rPr sz="900" b="1" spc="-20" dirty="0">
                          <a:solidFill>
                            <a:schemeClr val="bg1"/>
                          </a:solidFill>
                          <a:latin typeface="Arial"/>
                          <a:cs typeface="Arial"/>
                        </a:rPr>
                        <a:t> </a:t>
                      </a:r>
                      <a:r>
                        <a:rPr sz="900" b="1" spc="-25" dirty="0">
                          <a:solidFill>
                            <a:schemeClr val="bg1"/>
                          </a:solidFill>
                          <a:latin typeface="Arial"/>
                          <a:cs typeface="Arial"/>
                        </a:rPr>
                        <a:t>libremente</a:t>
                      </a:r>
                      <a:r>
                        <a:rPr sz="900" b="1" spc="-20" dirty="0">
                          <a:solidFill>
                            <a:schemeClr val="bg1"/>
                          </a:solidFill>
                          <a:latin typeface="Arial"/>
                          <a:cs typeface="Arial"/>
                        </a:rPr>
                        <a:t> oferte</a:t>
                      </a:r>
                      <a:r>
                        <a:rPr sz="900" b="1" spc="-25" dirty="0">
                          <a:solidFill>
                            <a:schemeClr val="bg1"/>
                          </a:solidFill>
                          <a:latin typeface="Arial"/>
                          <a:cs typeface="Arial"/>
                        </a:rPr>
                        <a:t> </a:t>
                      </a:r>
                      <a:r>
                        <a:rPr sz="900" b="1" spc="-20" dirty="0">
                          <a:solidFill>
                            <a:schemeClr val="bg1"/>
                          </a:solidFill>
                          <a:latin typeface="Arial"/>
                          <a:cs typeface="Arial"/>
                        </a:rPr>
                        <a:t>cada </a:t>
                      </a:r>
                      <a:r>
                        <a:rPr sz="900" b="1" spc="-10" dirty="0">
                          <a:solidFill>
                            <a:schemeClr val="bg1"/>
                          </a:solidFill>
                          <a:latin typeface="Arial"/>
                          <a:cs typeface="Arial"/>
                        </a:rPr>
                        <a:t>entidad</a:t>
                      </a:r>
                      <a:endParaRPr sz="900" b="1">
                        <a:solidFill>
                          <a:schemeClr val="bg1"/>
                        </a:solidFill>
                        <a:latin typeface="Arial"/>
                        <a:cs typeface="Arial"/>
                      </a:endParaRPr>
                    </a:p>
                  </a:txBody>
                  <a:tcPr marL="0" marR="0" marT="1152"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9489"/>
                    </a:solidFill>
                  </a:tcPr>
                </a:tc>
                <a:tc>
                  <a:txBody>
                    <a:bodyPr/>
                    <a:lstStyle/>
                    <a:p>
                      <a:pPr>
                        <a:lnSpc>
                          <a:spcPct val="100000"/>
                        </a:lnSpc>
                        <a:spcBef>
                          <a:spcPts val="25"/>
                        </a:spcBef>
                      </a:pPr>
                      <a:endParaRPr sz="900" b="1" dirty="0">
                        <a:solidFill>
                          <a:schemeClr val="bg1"/>
                        </a:solidFill>
                        <a:latin typeface="Times New Roman"/>
                        <a:cs typeface="Times New Roman"/>
                      </a:endParaRPr>
                    </a:p>
                    <a:p>
                      <a:pPr marL="203835" indent="-88900">
                        <a:lnSpc>
                          <a:spcPct val="100000"/>
                        </a:lnSpc>
                        <a:buFont typeface="Symbol"/>
                        <a:buChar char=""/>
                        <a:tabLst>
                          <a:tab pos="204470" algn="l"/>
                        </a:tabLst>
                      </a:pPr>
                      <a:r>
                        <a:rPr sz="900" b="1" spc="-25" dirty="0">
                          <a:solidFill>
                            <a:schemeClr val="bg1"/>
                          </a:solidFill>
                          <a:latin typeface="Arial"/>
                          <a:cs typeface="Arial"/>
                        </a:rPr>
                        <a:t>Carencia </a:t>
                      </a:r>
                      <a:r>
                        <a:rPr sz="900" b="1" dirty="0">
                          <a:solidFill>
                            <a:schemeClr val="bg1"/>
                          </a:solidFill>
                          <a:latin typeface="Arial"/>
                          <a:cs typeface="Arial"/>
                        </a:rPr>
                        <a:t>de</a:t>
                      </a:r>
                      <a:r>
                        <a:rPr sz="900" b="1" spc="-5" dirty="0">
                          <a:solidFill>
                            <a:schemeClr val="bg1"/>
                          </a:solidFill>
                          <a:latin typeface="Arial"/>
                          <a:cs typeface="Arial"/>
                        </a:rPr>
                        <a:t> </a:t>
                      </a:r>
                      <a:r>
                        <a:rPr sz="900" b="1" spc="-20" dirty="0">
                          <a:solidFill>
                            <a:schemeClr val="bg1"/>
                          </a:solidFill>
                          <a:latin typeface="Arial"/>
                          <a:cs typeface="Arial"/>
                        </a:rPr>
                        <a:t>principal</a:t>
                      </a:r>
                      <a:r>
                        <a:rPr sz="900" b="1" spc="-25" dirty="0">
                          <a:solidFill>
                            <a:schemeClr val="bg1"/>
                          </a:solidFill>
                          <a:latin typeface="Arial"/>
                          <a:cs typeface="Arial"/>
                        </a:rPr>
                        <a:t> </a:t>
                      </a:r>
                      <a:r>
                        <a:rPr sz="900" b="1" dirty="0">
                          <a:solidFill>
                            <a:schemeClr val="bg1"/>
                          </a:solidFill>
                          <a:latin typeface="Arial"/>
                          <a:cs typeface="Arial"/>
                        </a:rPr>
                        <a:t>de 2</a:t>
                      </a:r>
                      <a:r>
                        <a:rPr sz="900" b="1" spc="-20" dirty="0">
                          <a:solidFill>
                            <a:schemeClr val="bg1"/>
                          </a:solidFill>
                          <a:latin typeface="Arial"/>
                          <a:cs typeface="Arial"/>
                        </a:rPr>
                        <a:t> años</a:t>
                      </a:r>
                      <a:endParaRPr sz="900" b="1" dirty="0">
                        <a:solidFill>
                          <a:schemeClr val="bg1"/>
                        </a:solidFill>
                        <a:latin typeface="Arial"/>
                        <a:cs typeface="Arial"/>
                      </a:endParaRPr>
                    </a:p>
                    <a:p>
                      <a:pPr>
                        <a:lnSpc>
                          <a:spcPct val="100000"/>
                        </a:lnSpc>
                        <a:spcBef>
                          <a:spcPts val="5"/>
                        </a:spcBef>
                        <a:buFont typeface="Symbol"/>
                        <a:buChar char=""/>
                      </a:pPr>
                      <a:endParaRPr sz="900" b="1" dirty="0">
                        <a:solidFill>
                          <a:schemeClr val="bg1"/>
                        </a:solidFill>
                        <a:latin typeface="Times New Roman"/>
                        <a:cs typeface="Times New Roman"/>
                      </a:endParaRPr>
                    </a:p>
                    <a:p>
                      <a:pPr marL="203835" marR="156845" indent="-88900">
                        <a:lnSpc>
                          <a:spcPct val="100000"/>
                        </a:lnSpc>
                        <a:buFont typeface="Symbol"/>
                        <a:buChar char=""/>
                        <a:tabLst>
                          <a:tab pos="204470" algn="l"/>
                        </a:tabLst>
                      </a:pPr>
                      <a:r>
                        <a:rPr sz="900" b="1" spc="-25" dirty="0">
                          <a:solidFill>
                            <a:schemeClr val="bg1"/>
                          </a:solidFill>
                          <a:latin typeface="Arial"/>
                          <a:cs typeface="Arial"/>
                        </a:rPr>
                        <a:t>Ampliación</a:t>
                      </a:r>
                      <a:r>
                        <a:rPr sz="900" b="1" spc="-10" dirty="0">
                          <a:solidFill>
                            <a:schemeClr val="bg1"/>
                          </a:solidFill>
                          <a:latin typeface="Arial"/>
                          <a:cs typeface="Arial"/>
                        </a:rPr>
                        <a:t> del</a:t>
                      </a:r>
                      <a:r>
                        <a:rPr sz="900" b="1" spc="-15" dirty="0">
                          <a:solidFill>
                            <a:schemeClr val="bg1"/>
                          </a:solidFill>
                          <a:latin typeface="Arial"/>
                          <a:cs typeface="Arial"/>
                        </a:rPr>
                        <a:t> </a:t>
                      </a:r>
                      <a:r>
                        <a:rPr sz="900" b="1" spc="-20" dirty="0">
                          <a:solidFill>
                            <a:schemeClr val="bg1"/>
                          </a:solidFill>
                          <a:latin typeface="Arial"/>
                          <a:cs typeface="Arial"/>
                        </a:rPr>
                        <a:t>plazo</a:t>
                      </a:r>
                      <a:r>
                        <a:rPr sz="900" b="1" spc="-10" dirty="0">
                          <a:solidFill>
                            <a:schemeClr val="bg1"/>
                          </a:solidFill>
                          <a:latin typeface="Arial"/>
                          <a:cs typeface="Arial"/>
                        </a:rPr>
                        <a:t> </a:t>
                      </a:r>
                      <a:r>
                        <a:rPr sz="900" b="1" spc="-25" dirty="0">
                          <a:solidFill>
                            <a:schemeClr val="bg1"/>
                          </a:solidFill>
                          <a:latin typeface="Arial"/>
                          <a:cs typeface="Arial"/>
                        </a:rPr>
                        <a:t>de amortización</a:t>
                      </a:r>
                      <a:r>
                        <a:rPr sz="900" b="1" spc="-15" dirty="0">
                          <a:solidFill>
                            <a:schemeClr val="bg1"/>
                          </a:solidFill>
                          <a:latin typeface="Arial"/>
                          <a:cs typeface="Arial"/>
                        </a:rPr>
                        <a:t> </a:t>
                      </a:r>
                      <a:r>
                        <a:rPr sz="900" b="1" dirty="0">
                          <a:solidFill>
                            <a:schemeClr val="bg1"/>
                          </a:solidFill>
                          <a:latin typeface="Arial"/>
                          <a:cs typeface="Arial"/>
                        </a:rPr>
                        <a:t>con</a:t>
                      </a:r>
                      <a:r>
                        <a:rPr sz="900" b="1" spc="-10" dirty="0">
                          <a:solidFill>
                            <a:schemeClr val="bg1"/>
                          </a:solidFill>
                          <a:latin typeface="Arial"/>
                          <a:cs typeface="Arial"/>
                        </a:rPr>
                        <a:t> </a:t>
                      </a:r>
                      <a:r>
                        <a:rPr sz="900" b="1" dirty="0">
                          <a:solidFill>
                            <a:schemeClr val="bg1"/>
                          </a:solidFill>
                          <a:latin typeface="Arial"/>
                          <a:cs typeface="Arial"/>
                        </a:rPr>
                        <a:t>un</a:t>
                      </a:r>
                      <a:r>
                        <a:rPr sz="900" b="1" spc="-10" dirty="0">
                          <a:solidFill>
                            <a:schemeClr val="bg1"/>
                          </a:solidFill>
                          <a:latin typeface="Arial"/>
                          <a:cs typeface="Arial"/>
                        </a:rPr>
                        <a:t> </a:t>
                      </a:r>
                      <a:r>
                        <a:rPr sz="900" b="1" spc="-20" dirty="0">
                          <a:solidFill>
                            <a:schemeClr val="bg1"/>
                          </a:solidFill>
                          <a:latin typeface="Arial"/>
                          <a:cs typeface="Arial"/>
                        </a:rPr>
                        <a:t>máximo</a:t>
                      </a:r>
                      <a:r>
                        <a:rPr sz="900" b="1" spc="-15" dirty="0">
                          <a:solidFill>
                            <a:schemeClr val="bg1"/>
                          </a:solidFill>
                          <a:latin typeface="Arial"/>
                          <a:cs typeface="Arial"/>
                        </a:rPr>
                        <a:t> </a:t>
                      </a:r>
                      <a:r>
                        <a:rPr sz="900" b="1" dirty="0">
                          <a:solidFill>
                            <a:schemeClr val="bg1"/>
                          </a:solidFill>
                          <a:latin typeface="Arial"/>
                          <a:cs typeface="Arial"/>
                        </a:rPr>
                        <a:t>de</a:t>
                      </a:r>
                      <a:r>
                        <a:rPr sz="900" b="1" spc="-20" dirty="0">
                          <a:solidFill>
                            <a:schemeClr val="bg1"/>
                          </a:solidFill>
                          <a:latin typeface="Arial"/>
                          <a:cs typeface="Arial"/>
                        </a:rPr>
                        <a:t> </a:t>
                      </a:r>
                      <a:r>
                        <a:rPr sz="900" b="1" spc="-50" dirty="0">
                          <a:solidFill>
                            <a:schemeClr val="bg1"/>
                          </a:solidFill>
                          <a:latin typeface="Arial"/>
                          <a:cs typeface="Arial"/>
                        </a:rPr>
                        <a:t>7 </a:t>
                      </a:r>
                      <a:r>
                        <a:rPr sz="900" b="1" spc="-10" dirty="0">
                          <a:solidFill>
                            <a:schemeClr val="bg1"/>
                          </a:solidFill>
                          <a:latin typeface="Arial"/>
                          <a:cs typeface="Arial"/>
                        </a:rPr>
                        <a:t>años,</a:t>
                      </a:r>
                      <a:r>
                        <a:rPr sz="900" b="1" spc="-40" dirty="0">
                          <a:solidFill>
                            <a:schemeClr val="bg1"/>
                          </a:solidFill>
                          <a:latin typeface="Arial"/>
                          <a:cs typeface="Arial"/>
                        </a:rPr>
                        <a:t> </a:t>
                      </a:r>
                      <a:r>
                        <a:rPr sz="900" b="1" spc="-20" dirty="0">
                          <a:solidFill>
                            <a:schemeClr val="bg1"/>
                          </a:solidFill>
                          <a:latin typeface="Arial"/>
                          <a:cs typeface="Arial"/>
                        </a:rPr>
                        <a:t>sin</a:t>
                      </a:r>
                      <a:r>
                        <a:rPr sz="900" b="1" spc="-40" dirty="0">
                          <a:solidFill>
                            <a:schemeClr val="bg1"/>
                          </a:solidFill>
                          <a:latin typeface="Arial"/>
                          <a:cs typeface="Arial"/>
                        </a:rPr>
                        <a:t> </a:t>
                      </a:r>
                      <a:r>
                        <a:rPr sz="900" b="1" spc="-20" dirty="0">
                          <a:solidFill>
                            <a:schemeClr val="bg1"/>
                          </a:solidFill>
                          <a:latin typeface="Arial"/>
                          <a:cs typeface="Arial"/>
                        </a:rPr>
                        <a:t>extender</a:t>
                      </a:r>
                      <a:r>
                        <a:rPr sz="900" b="1" spc="-35" dirty="0">
                          <a:solidFill>
                            <a:schemeClr val="bg1"/>
                          </a:solidFill>
                          <a:latin typeface="Arial"/>
                          <a:cs typeface="Arial"/>
                        </a:rPr>
                        <a:t> </a:t>
                      </a:r>
                      <a:r>
                        <a:rPr sz="900" b="1" spc="-20" dirty="0">
                          <a:solidFill>
                            <a:schemeClr val="bg1"/>
                          </a:solidFill>
                          <a:latin typeface="Arial"/>
                          <a:cs typeface="Arial"/>
                        </a:rPr>
                        <a:t>la</a:t>
                      </a:r>
                      <a:r>
                        <a:rPr sz="900" b="1" spc="-35" dirty="0">
                          <a:solidFill>
                            <a:schemeClr val="bg1"/>
                          </a:solidFill>
                          <a:latin typeface="Arial"/>
                          <a:cs typeface="Arial"/>
                        </a:rPr>
                        <a:t> </a:t>
                      </a:r>
                      <a:r>
                        <a:rPr sz="900" b="1" spc="-10" dirty="0">
                          <a:solidFill>
                            <a:schemeClr val="bg1"/>
                          </a:solidFill>
                          <a:latin typeface="Arial"/>
                          <a:cs typeface="Arial"/>
                        </a:rPr>
                        <a:t>duración</a:t>
                      </a:r>
                      <a:r>
                        <a:rPr sz="900" b="1" spc="-35" dirty="0">
                          <a:solidFill>
                            <a:schemeClr val="bg1"/>
                          </a:solidFill>
                          <a:latin typeface="Arial"/>
                          <a:cs typeface="Arial"/>
                        </a:rPr>
                        <a:t> </a:t>
                      </a:r>
                      <a:r>
                        <a:rPr sz="900" b="1" spc="-20" dirty="0">
                          <a:solidFill>
                            <a:schemeClr val="bg1"/>
                          </a:solidFill>
                          <a:latin typeface="Arial"/>
                          <a:cs typeface="Arial"/>
                        </a:rPr>
                        <a:t>total </a:t>
                      </a:r>
                      <a:r>
                        <a:rPr sz="900" b="1" spc="-10" dirty="0">
                          <a:solidFill>
                            <a:schemeClr val="bg1"/>
                          </a:solidFill>
                          <a:latin typeface="Arial"/>
                          <a:cs typeface="Arial"/>
                        </a:rPr>
                        <a:t>del</a:t>
                      </a:r>
                      <a:r>
                        <a:rPr sz="900" b="1" spc="-40" dirty="0">
                          <a:solidFill>
                            <a:schemeClr val="bg1"/>
                          </a:solidFill>
                          <a:latin typeface="Arial"/>
                          <a:cs typeface="Arial"/>
                        </a:rPr>
                        <a:t> </a:t>
                      </a:r>
                      <a:r>
                        <a:rPr sz="900" b="1" spc="-10" dirty="0">
                          <a:solidFill>
                            <a:schemeClr val="bg1"/>
                          </a:solidFill>
                          <a:latin typeface="Arial"/>
                          <a:cs typeface="Arial"/>
                        </a:rPr>
                        <a:t>préstamo</a:t>
                      </a:r>
                      <a:r>
                        <a:rPr sz="900" b="1" spc="-30" dirty="0">
                          <a:solidFill>
                            <a:schemeClr val="bg1"/>
                          </a:solidFill>
                          <a:latin typeface="Arial"/>
                          <a:cs typeface="Arial"/>
                        </a:rPr>
                        <a:t> </a:t>
                      </a:r>
                      <a:r>
                        <a:rPr sz="900" b="1" dirty="0">
                          <a:solidFill>
                            <a:schemeClr val="bg1"/>
                          </a:solidFill>
                          <a:latin typeface="Arial"/>
                          <a:cs typeface="Arial"/>
                        </a:rPr>
                        <a:t>por</a:t>
                      </a:r>
                      <a:r>
                        <a:rPr sz="900" b="1" spc="-25" dirty="0">
                          <a:solidFill>
                            <a:schemeClr val="bg1"/>
                          </a:solidFill>
                          <a:latin typeface="Arial"/>
                          <a:cs typeface="Arial"/>
                        </a:rPr>
                        <a:t> </a:t>
                      </a:r>
                      <a:r>
                        <a:rPr sz="900" b="1" spc="-20" dirty="0">
                          <a:solidFill>
                            <a:schemeClr val="bg1"/>
                          </a:solidFill>
                          <a:latin typeface="Arial"/>
                          <a:cs typeface="Arial"/>
                        </a:rPr>
                        <a:t>encima</a:t>
                      </a:r>
                      <a:r>
                        <a:rPr sz="900" b="1" spc="-30" dirty="0">
                          <a:solidFill>
                            <a:schemeClr val="bg1"/>
                          </a:solidFill>
                          <a:latin typeface="Arial"/>
                          <a:cs typeface="Arial"/>
                        </a:rPr>
                        <a:t> </a:t>
                      </a:r>
                      <a:r>
                        <a:rPr sz="900" b="1" dirty="0">
                          <a:solidFill>
                            <a:schemeClr val="bg1"/>
                          </a:solidFill>
                          <a:latin typeface="Arial"/>
                          <a:cs typeface="Arial"/>
                        </a:rPr>
                        <a:t>de</a:t>
                      </a:r>
                      <a:r>
                        <a:rPr sz="900" b="1" spc="-25" dirty="0">
                          <a:solidFill>
                            <a:schemeClr val="bg1"/>
                          </a:solidFill>
                          <a:latin typeface="Arial"/>
                          <a:cs typeface="Arial"/>
                        </a:rPr>
                        <a:t> 40 </a:t>
                      </a:r>
                      <a:r>
                        <a:rPr sz="900" b="1" spc="-20" dirty="0">
                          <a:solidFill>
                            <a:schemeClr val="bg1"/>
                          </a:solidFill>
                          <a:latin typeface="Arial"/>
                          <a:cs typeface="Arial"/>
                        </a:rPr>
                        <a:t>años</a:t>
                      </a:r>
                      <a:endParaRPr sz="900" b="1" dirty="0">
                        <a:solidFill>
                          <a:schemeClr val="bg1"/>
                        </a:solidFill>
                        <a:latin typeface="Arial"/>
                        <a:cs typeface="Arial"/>
                      </a:endParaRPr>
                    </a:p>
                    <a:p>
                      <a:pPr>
                        <a:lnSpc>
                          <a:spcPct val="100000"/>
                        </a:lnSpc>
                        <a:spcBef>
                          <a:spcPts val="15"/>
                        </a:spcBef>
                        <a:buFont typeface="Symbol"/>
                        <a:buChar char=""/>
                      </a:pPr>
                      <a:endParaRPr sz="900" b="1" dirty="0">
                        <a:solidFill>
                          <a:schemeClr val="bg1"/>
                        </a:solidFill>
                        <a:latin typeface="Times New Roman"/>
                        <a:cs typeface="Times New Roman"/>
                      </a:endParaRPr>
                    </a:p>
                    <a:p>
                      <a:pPr marL="203835" marR="180340" indent="-88900" algn="just">
                        <a:lnSpc>
                          <a:spcPct val="100000"/>
                        </a:lnSpc>
                        <a:buFont typeface="Symbol"/>
                        <a:buChar char=""/>
                        <a:tabLst>
                          <a:tab pos="204470" algn="l"/>
                        </a:tabLst>
                      </a:pPr>
                      <a:r>
                        <a:rPr sz="900" b="1" spc="-20" dirty="0">
                          <a:solidFill>
                            <a:schemeClr val="bg1"/>
                          </a:solidFill>
                          <a:latin typeface="Arial"/>
                          <a:cs typeface="Arial"/>
                        </a:rPr>
                        <a:t>Reducción </a:t>
                      </a:r>
                      <a:r>
                        <a:rPr sz="900" b="1" spc="-10" dirty="0">
                          <a:solidFill>
                            <a:schemeClr val="bg1"/>
                          </a:solidFill>
                          <a:latin typeface="Arial"/>
                          <a:cs typeface="Arial"/>
                        </a:rPr>
                        <a:t>del</a:t>
                      </a:r>
                      <a:r>
                        <a:rPr sz="900" b="1" spc="-30" dirty="0">
                          <a:solidFill>
                            <a:schemeClr val="bg1"/>
                          </a:solidFill>
                          <a:latin typeface="Arial"/>
                          <a:cs typeface="Arial"/>
                        </a:rPr>
                        <a:t> </a:t>
                      </a:r>
                      <a:r>
                        <a:rPr sz="900" b="1" dirty="0">
                          <a:solidFill>
                            <a:schemeClr val="bg1"/>
                          </a:solidFill>
                          <a:latin typeface="Arial"/>
                          <a:cs typeface="Arial"/>
                        </a:rPr>
                        <a:t>tipo</a:t>
                      </a:r>
                      <a:r>
                        <a:rPr sz="900" b="1" spc="-25" dirty="0">
                          <a:solidFill>
                            <a:schemeClr val="bg1"/>
                          </a:solidFill>
                          <a:latin typeface="Arial"/>
                          <a:cs typeface="Arial"/>
                        </a:rPr>
                        <a:t> </a:t>
                      </a:r>
                      <a:r>
                        <a:rPr sz="900" b="1" dirty="0">
                          <a:solidFill>
                            <a:schemeClr val="bg1"/>
                          </a:solidFill>
                          <a:latin typeface="Arial"/>
                          <a:cs typeface="Arial"/>
                        </a:rPr>
                        <a:t>de</a:t>
                      </a:r>
                      <a:r>
                        <a:rPr sz="900" b="1" spc="-25" dirty="0">
                          <a:solidFill>
                            <a:schemeClr val="bg1"/>
                          </a:solidFill>
                          <a:latin typeface="Arial"/>
                          <a:cs typeface="Arial"/>
                        </a:rPr>
                        <a:t> </a:t>
                      </a:r>
                      <a:r>
                        <a:rPr sz="900" b="1" spc="-20" dirty="0">
                          <a:solidFill>
                            <a:schemeClr val="bg1"/>
                          </a:solidFill>
                          <a:latin typeface="Arial"/>
                          <a:cs typeface="Arial"/>
                        </a:rPr>
                        <a:t>interés</a:t>
                      </a:r>
                      <a:r>
                        <a:rPr sz="900" b="1" spc="-25" dirty="0">
                          <a:solidFill>
                            <a:schemeClr val="bg1"/>
                          </a:solidFill>
                          <a:latin typeface="Arial"/>
                          <a:cs typeface="Arial"/>
                        </a:rPr>
                        <a:t> que </a:t>
                      </a:r>
                      <a:r>
                        <a:rPr sz="900" b="1" spc="-10" dirty="0">
                          <a:solidFill>
                            <a:schemeClr val="bg1"/>
                          </a:solidFill>
                          <a:latin typeface="Arial"/>
                          <a:cs typeface="Arial"/>
                        </a:rPr>
                        <a:t>suponga</a:t>
                      </a:r>
                      <a:r>
                        <a:rPr sz="900" b="1" spc="-40" dirty="0">
                          <a:solidFill>
                            <a:schemeClr val="bg1"/>
                          </a:solidFill>
                          <a:latin typeface="Arial"/>
                          <a:cs typeface="Arial"/>
                        </a:rPr>
                        <a:t> </a:t>
                      </a:r>
                      <a:r>
                        <a:rPr sz="900" b="1" spc="-20" dirty="0">
                          <a:solidFill>
                            <a:schemeClr val="bg1"/>
                          </a:solidFill>
                          <a:latin typeface="Arial"/>
                          <a:cs typeface="Arial"/>
                        </a:rPr>
                        <a:t>una</a:t>
                      </a:r>
                      <a:r>
                        <a:rPr sz="900" b="1" spc="-35" dirty="0">
                          <a:solidFill>
                            <a:schemeClr val="bg1"/>
                          </a:solidFill>
                          <a:latin typeface="Arial"/>
                          <a:cs typeface="Arial"/>
                        </a:rPr>
                        <a:t> </a:t>
                      </a:r>
                      <a:r>
                        <a:rPr sz="900" b="1" spc="-20" dirty="0">
                          <a:solidFill>
                            <a:schemeClr val="bg1"/>
                          </a:solidFill>
                          <a:latin typeface="Arial"/>
                          <a:cs typeface="Arial"/>
                        </a:rPr>
                        <a:t>minoración</a:t>
                      </a:r>
                      <a:r>
                        <a:rPr sz="900" b="1" spc="-30" dirty="0">
                          <a:solidFill>
                            <a:schemeClr val="bg1"/>
                          </a:solidFill>
                          <a:latin typeface="Arial"/>
                          <a:cs typeface="Arial"/>
                        </a:rPr>
                        <a:t> </a:t>
                      </a:r>
                      <a:r>
                        <a:rPr sz="900" b="1" dirty="0">
                          <a:solidFill>
                            <a:schemeClr val="bg1"/>
                          </a:solidFill>
                          <a:latin typeface="Arial"/>
                          <a:cs typeface="Arial"/>
                        </a:rPr>
                        <a:t>del</a:t>
                      </a:r>
                      <a:r>
                        <a:rPr sz="900" b="1" spc="-30" dirty="0">
                          <a:solidFill>
                            <a:schemeClr val="bg1"/>
                          </a:solidFill>
                          <a:latin typeface="Arial"/>
                          <a:cs typeface="Arial"/>
                        </a:rPr>
                        <a:t> </a:t>
                      </a:r>
                      <a:r>
                        <a:rPr sz="900" b="1" spc="-20" dirty="0">
                          <a:solidFill>
                            <a:schemeClr val="bg1"/>
                          </a:solidFill>
                          <a:latin typeface="Arial"/>
                          <a:cs typeface="Arial"/>
                        </a:rPr>
                        <a:t>0,5% </a:t>
                      </a:r>
                      <a:r>
                        <a:rPr sz="900" b="1" spc="-10" dirty="0">
                          <a:solidFill>
                            <a:schemeClr val="bg1"/>
                          </a:solidFill>
                          <a:latin typeface="Arial"/>
                          <a:cs typeface="Arial"/>
                        </a:rPr>
                        <a:t>del</a:t>
                      </a:r>
                      <a:r>
                        <a:rPr sz="900" b="1" spc="-45" dirty="0">
                          <a:solidFill>
                            <a:schemeClr val="bg1"/>
                          </a:solidFill>
                          <a:latin typeface="Arial"/>
                          <a:cs typeface="Arial"/>
                        </a:rPr>
                        <a:t> </a:t>
                      </a:r>
                      <a:r>
                        <a:rPr sz="900" b="1" spc="-20" dirty="0">
                          <a:solidFill>
                            <a:schemeClr val="bg1"/>
                          </a:solidFill>
                          <a:latin typeface="Arial"/>
                          <a:cs typeface="Arial"/>
                        </a:rPr>
                        <a:t>valor</a:t>
                      </a:r>
                      <a:r>
                        <a:rPr sz="900" b="1" spc="-35" dirty="0">
                          <a:solidFill>
                            <a:schemeClr val="bg1"/>
                          </a:solidFill>
                          <a:latin typeface="Arial"/>
                          <a:cs typeface="Arial"/>
                        </a:rPr>
                        <a:t> </a:t>
                      </a:r>
                      <a:r>
                        <a:rPr sz="900" b="1" spc="-20" dirty="0">
                          <a:solidFill>
                            <a:schemeClr val="bg1"/>
                          </a:solidFill>
                          <a:latin typeface="Arial"/>
                          <a:cs typeface="Arial"/>
                        </a:rPr>
                        <a:t>actual</a:t>
                      </a:r>
                      <a:r>
                        <a:rPr sz="900" b="1" spc="-45" dirty="0">
                          <a:solidFill>
                            <a:schemeClr val="bg1"/>
                          </a:solidFill>
                          <a:latin typeface="Arial"/>
                          <a:cs typeface="Arial"/>
                        </a:rPr>
                        <a:t> </a:t>
                      </a:r>
                      <a:r>
                        <a:rPr sz="900" b="1" dirty="0">
                          <a:solidFill>
                            <a:schemeClr val="bg1"/>
                          </a:solidFill>
                          <a:latin typeface="Arial"/>
                          <a:cs typeface="Arial"/>
                        </a:rPr>
                        <a:t>neto</a:t>
                      </a:r>
                      <a:r>
                        <a:rPr sz="900" b="1" spc="-30" dirty="0">
                          <a:solidFill>
                            <a:schemeClr val="bg1"/>
                          </a:solidFill>
                          <a:latin typeface="Arial"/>
                          <a:cs typeface="Arial"/>
                        </a:rPr>
                        <a:t> </a:t>
                      </a:r>
                      <a:r>
                        <a:rPr sz="900" b="1" spc="-10" dirty="0">
                          <a:solidFill>
                            <a:schemeClr val="bg1"/>
                          </a:solidFill>
                          <a:latin typeface="Arial"/>
                          <a:cs typeface="Arial"/>
                        </a:rPr>
                        <a:t>del</a:t>
                      </a:r>
                      <a:r>
                        <a:rPr sz="900" b="1" spc="-40" dirty="0">
                          <a:solidFill>
                            <a:schemeClr val="bg1"/>
                          </a:solidFill>
                          <a:latin typeface="Arial"/>
                          <a:cs typeface="Arial"/>
                        </a:rPr>
                        <a:t> </a:t>
                      </a:r>
                      <a:r>
                        <a:rPr sz="900" b="1" spc="-10" dirty="0">
                          <a:solidFill>
                            <a:schemeClr val="bg1"/>
                          </a:solidFill>
                          <a:latin typeface="Arial"/>
                          <a:cs typeface="Arial"/>
                        </a:rPr>
                        <a:t>préstamo, durante</a:t>
                      </a:r>
                      <a:r>
                        <a:rPr sz="900" b="1" spc="-45" dirty="0">
                          <a:solidFill>
                            <a:schemeClr val="bg1"/>
                          </a:solidFill>
                          <a:latin typeface="Arial"/>
                          <a:cs typeface="Arial"/>
                        </a:rPr>
                        <a:t> </a:t>
                      </a:r>
                      <a:r>
                        <a:rPr sz="900" b="1" spc="-20" dirty="0">
                          <a:solidFill>
                            <a:schemeClr val="bg1"/>
                          </a:solidFill>
                          <a:latin typeface="Arial"/>
                          <a:cs typeface="Arial"/>
                        </a:rPr>
                        <a:t>el</a:t>
                      </a:r>
                      <a:r>
                        <a:rPr sz="900" b="1" spc="-40" dirty="0">
                          <a:solidFill>
                            <a:schemeClr val="bg1"/>
                          </a:solidFill>
                          <a:latin typeface="Arial"/>
                          <a:cs typeface="Arial"/>
                        </a:rPr>
                        <a:t> </a:t>
                      </a:r>
                      <a:r>
                        <a:rPr sz="900" b="1" spc="-10" dirty="0">
                          <a:solidFill>
                            <a:schemeClr val="bg1"/>
                          </a:solidFill>
                          <a:latin typeface="Arial"/>
                          <a:cs typeface="Arial"/>
                        </a:rPr>
                        <a:t>periodo</a:t>
                      </a:r>
                      <a:r>
                        <a:rPr sz="900" b="1" spc="-45" dirty="0">
                          <a:solidFill>
                            <a:schemeClr val="bg1"/>
                          </a:solidFill>
                          <a:latin typeface="Arial"/>
                          <a:cs typeface="Arial"/>
                        </a:rPr>
                        <a:t> </a:t>
                      </a:r>
                      <a:r>
                        <a:rPr sz="900" b="1" dirty="0">
                          <a:solidFill>
                            <a:schemeClr val="bg1"/>
                          </a:solidFill>
                          <a:latin typeface="Arial"/>
                          <a:cs typeface="Arial"/>
                        </a:rPr>
                        <a:t>de</a:t>
                      </a:r>
                      <a:r>
                        <a:rPr sz="900" b="1" spc="-30" dirty="0">
                          <a:solidFill>
                            <a:schemeClr val="bg1"/>
                          </a:solidFill>
                          <a:latin typeface="Arial"/>
                          <a:cs typeface="Arial"/>
                        </a:rPr>
                        <a:t> </a:t>
                      </a:r>
                      <a:r>
                        <a:rPr sz="900" b="1" spc="-10" dirty="0">
                          <a:solidFill>
                            <a:schemeClr val="bg1"/>
                          </a:solidFill>
                          <a:latin typeface="Arial"/>
                          <a:cs typeface="Arial"/>
                        </a:rPr>
                        <a:t>carencia</a:t>
                      </a:r>
                      <a:endParaRPr sz="900" b="1" dirty="0">
                        <a:solidFill>
                          <a:schemeClr val="bg1"/>
                        </a:solidFill>
                        <a:latin typeface="Arial"/>
                        <a:cs typeface="Arial"/>
                      </a:endParaRPr>
                    </a:p>
                  </a:txBody>
                  <a:tcPr marL="0" marR="0" marT="2879"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tc>
                  <a:txBody>
                    <a:bodyPr/>
                    <a:lstStyle/>
                    <a:p>
                      <a:pPr>
                        <a:lnSpc>
                          <a:spcPct val="100000"/>
                        </a:lnSpc>
                      </a:pPr>
                      <a:endParaRPr sz="900" b="1" dirty="0">
                        <a:solidFill>
                          <a:schemeClr val="bg1"/>
                        </a:solidFill>
                        <a:latin typeface="Times New Roman"/>
                        <a:cs typeface="Times New Roman"/>
                      </a:endParaRPr>
                    </a:p>
                    <a:p>
                      <a:pPr>
                        <a:lnSpc>
                          <a:spcPct val="100000"/>
                        </a:lnSpc>
                        <a:spcBef>
                          <a:spcPts val="40"/>
                        </a:spcBef>
                      </a:pPr>
                      <a:endParaRPr sz="900" b="1" dirty="0">
                        <a:solidFill>
                          <a:schemeClr val="bg1"/>
                        </a:solidFill>
                        <a:latin typeface="Times New Roman"/>
                        <a:cs typeface="Times New Roman"/>
                      </a:endParaRPr>
                    </a:p>
                    <a:p>
                      <a:pPr marL="177800" indent="-90170">
                        <a:lnSpc>
                          <a:spcPct val="100000"/>
                        </a:lnSpc>
                        <a:spcBef>
                          <a:spcPts val="5"/>
                        </a:spcBef>
                        <a:buFont typeface="Symbol"/>
                        <a:buChar char=""/>
                        <a:tabLst>
                          <a:tab pos="178435" algn="l"/>
                        </a:tabLst>
                      </a:pPr>
                      <a:r>
                        <a:rPr sz="900" b="1" spc="-30" dirty="0">
                          <a:solidFill>
                            <a:schemeClr val="bg1"/>
                          </a:solidFill>
                          <a:latin typeface="Arial"/>
                          <a:cs typeface="Arial"/>
                        </a:rPr>
                        <a:t>Carencia</a:t>
                      </a:r>
                      <a:r>
                        <a:rPr sz="900" b="1" spc="-15" dirty="0">
                          <a:solidFill>
                            <a:schemeClr val="bg1"/>
                          </a:solidFill>
                          <a:latin typeface="Arial"/>
                          <a:cs typeface="Arial"/>
                        </a:rPr>
                        <a:t> </a:t>
                      </a:r>
                      <a:r>
                        <a:rPr sz="900" b="1" dirty="0">
                          <a:solidFill>
                            <a:schemeClr val="bg1"/>
                          </a:solidFill>
                          <a:latin typeface="Arial"/>
                          <a:cs typeface="Arial"/>
                        </a:rPr>
                        <a:t>de </a:t>
                      </a:r>
                      <a:r>
                        <a:rPr sz="900" b="1" spc="-20" dirty="0">
                          <a:solidFill>
                            <a:schemeClr val="bg1"/>
                          </a:solidFill>
                          <a:latin typeface="Arial"/>
                          <a:cs typeface="Arial"/>
                        </a:rPr>
                        <a:t>principal </a:t>
                      </a:r>
                      <a:r>
                        <a:rPr sz="900" b="1" dirty="0">
                          <a:solidFill>
                            <a:schemeClr val="bg1"/>
                          </a:solidFill>
                          <a:latin typeface="Arial"/>
                          <a:cs typeface="Arial"/>
                        </a:rPr>
                        <a:t>de</a:t>
                      </a:r>
                      <a:r>
                        <a:rPr sz="900" b="1" spc="15" dirty="0">
                          <a:solidFill>
                            <a:schemeClr val="bg1"/>
                          </a:solidFill>
                          <a:latin typeface="Arial"/>
                          <a:cs typeface="Arial"/>
                        </a:rPr>
                        <a:t> </a:t>
                      </a:r>
                      <a:r>
                        <a:rPr sz="900" b="1" dirty="0">
                          <a:solidFill>
                            <a:schemeClr val="bg1"/>
                          </a:solidFill>
                          <a:latin typeface="Arial"/>
                          <a:cs typeface="Arial"/>
                        </a:rPr>
                        <a:t>5</a:t>
                      </a:r>
                      <a:r>
                        <a:rPr sz="900" b="1" spc="-15" dirty="0">
                          <a:solidFill>
                            <a:schemeClr val="bg1"/>
                          </a:solidFill>
                          <a:latin typeface="Arial"/>
                          <a:cs typeface="Arial"/>
                        </a:rPr>
                        <a:t> </a:t>
                      </a:r>
                      <a:r>
                        <a:rPr sz="900" b="1" spc="-20" dirty="0">
                          <a:solidFill>
                            <a:schemeClr val="bg1"/>
                          </a:solidFill>
                          <a:latin typeface="Arial"/>
                          <a:cs typeface="Arial"/>
                        </a:rPr>
                        <a:t>años</a:t>
                      </a:r>
                      <a:endParaRPr sz="900" b="1" dirty="0">
                        <a:solidFill>
                          <a:schemeClr val="bg1"/>
                        </a:solidFill>
                        <a:latin typeface="Arial"/>
                        <a:cs typeface="Arial"/>
                      </a:endParaRPr>
                    </a:p>
                    <a:p>
                      <a:pPr>
                        <a:lnSpc>
                          <a:spcPct val="100000"/>
                        </a:lnSpc>
                        <a:buFont typeface="Symbol"/>
                        <a:buChar char=""/>
                      </a:pPr>
                      <a:endParaRPr sz="900" b="1" dirty="0">
                        <a:solidFill>
                          <a:schemeClr val="bg1"/>
                        </a:solidFill>
                        <a:latin typeface="Times New Roman"/>
                        <a:cs typeface="Times New Roman"/>
                      </a:endParaRPr>
                    </a:p>
                    <a:p>
                      <a:pPr marL="177800" marR="219710" indent="-90170">
                        <a:lnSpc>
                          <a:spcPct val="100000"/>
                        </a:lnSpc>
                        <a:spcBef>
                          <a:spcPts val="5"/>
                        </a:spcBef>
                        <a:buFont typeface="Symbol"/>
                        <a:buChar char=""/>
                        <a:tabLst>
                          <a:tab pos="178435" algn="l"/>
                        </a:tabLst>
                      </a:pPr>
                      <a:r>
                        <a:rPr sz="900" b="1" spc="-25" dirty="0">
                          <a:solidFill>
                            <a:schemeClr val="bg1"/>
                          </a:solidFill>
                          <a:latin typeface="Arial"/>
                          <a:cs typeface="Arial"/>
                        </a:rPr>
                        <a:t>Ampliación</a:t>
                      </a:r>
                      <a:r>
                        <a:rPr sz="900" b="1" spc="-10" dirty="0">
                          <a:solidFill>
                            <a:schemeClr val="bg1"/>
                          </a:solidFill>
                          <a:latin typeface="Arial"/>
                          <a:cs typeface="Arial"/>
                        </a:rPr>
                        <a:t> del</a:t>
                      </a:r>
                      <a:r>
                        <a:rPr sz="900" b="1" spc="-15" dirty="0">
                          <a:solidFill>
                            <a:schemeClr val="bg1"/>
                          </a:solidFill>
                          <a:latin typeface="Arial"/>
                          <a:cs typeface="Arial"/>
                        </a:rPr>
                        <a:t> </a:t>
                      </a:r>
                      <a:r>
                        <a:rPr sz="900" b="1" spc="-20" dirty="0">
                          <a:solidFill>
                            <a:schemeClr val="bg1"/>
                          </a:solidFill>
                          <a:latin typeface="Arial"/>
                          <a:cs typeface="Arial"/>
                        </a:rPr>
                        <a:t>plazo</a:t>
                      </a:r>
                      <a:r>
                        <a:rPr sz="900" b="1" spc="-10" dirty="0">
                          <a:solidFill>
                            <a:schemeClr val="bg1"/>
                          </a:solidFill>
                          <a:latin typeface="Arial"/>
                          <a:cs typeface="Arial"/>
                        </a:rPr>
                        <a:t> </a:t>
                      </a:r>
                      <a:r>
                        <a:rPr sz="900" b="1" spc="-25" dirty="0">
                          <a:solidFill>
                            <a:schemeClr val="bg1"/>
                          </a:solidFill>
                          <a:latin typeface="Arial"/>
                          <a:cs typeface="Arial"/>
                        </a:rPr>
                        <a:t>de amortización</a:t>
                      </a:r>
                      <a:r>
                        <a:rPr sz="900" b="1" spc="-5" dirty="0">
                          <a:solidFill>
                            <a:schemeClr val="bg1"/>
                          </a:solidFill>
                          <a:latin typeface="Arial"/>
                          <a:cs typeface="Arial"/>
                        </a:rPr>
                        <a:t> </a:t>
                      </a:r>
                      <a:r>
                        <a:rPr sz="900" b="1" spc="-20" dirty="0">
                          <a:solidFill>
                            <a:schemeClr val="bg1"/>
                          </a:solidFill>
                          <a:latin typeface="Arial"/>
                          <a:cs typeface="Arial"/>
                        </a:rPr>
                        <a:t>hasta</a:t>
                      </a:r>
                      <a:r>
                        <a:rPr sz="900" b="1" spc="-10" dirty="0">
                          <a:solidFill>
                            <a:schemeClr val="bg1"/>
                          </a:solidFill>
                          <a:latin typeface="Arial"/>
                          <a:cs typeface="Arial"/>
                        </a:rPr>
                        <a:t> </a:t>
                      </a:r>
                      <a:r>
                        <a:rPr sz="900" b="1" dirty="0">
                          <a:solidFill>
                            <a:schemeClr val="bg1"/>
                          </a:solidFill>
                          <a:latin typeface="Arial"/>
                          <a:cs typeface="Arial"/>
                        </a:rPr>
                        <a:t>un</a:t>
                      </a:r>
                      <a:r>
                        <a:rPr sz="900" b="1" spc="-5" dirty="0">
                          <a:solidFill>
                            <a:schemeClr val="bg1"/>
                          </a:solidFill>
                          <a:latin typeface="Arial"/>
                          <a:cs typeface="Arial"/>
                        </a:rPr>
                        <a:t> </a:t>
                      </a:r>
                      <a:r>
                        <a:rPr sz="900" b="1" spc="-20" dirty="0">
                          <a:solidFill>
                            <a:schemeClr val="bg1"/>
                          </a:solidFill>
                          <a:latin typeface="Arial"/>
                          <a:cs typeface="Arial"/>
                        </a:rPr>
                        <a:t>máximo</a:t>
                      </a:r>
                      <a:r>
                        <a:rPr sz="900" b="1" spc="-5" dirty="0">
                          <a:solidFill>
                            <a:schemeClr val="bg1"/>
                          </a:solidFill>
                          <a:latin typeface="Arial"/>
                          <a:cs typeface="Arial"/>
                        </a:rPr>
                        <a:t> </a:t>
                      </a:r>
                      <a:r>
                        <a:rPr sz="900" b="1" spc="-25" dirty="0">
                          <a:solidFill>
                            <a:schemeClr val="bg1"/>
                          </a:solidFill>
                          <a:latin typeface="Arial"/>
                          <a:cs typeface="Arial"/>
                        </a:rPr>
                        <a:t>de </a:t>
                      </a:r>
                      <a:r>
                        <a:rPr sz="900" b="1" dirty="0">
                          <a:solidFill>
                            <a:schemeClr val="bg1"/>
                          </a:solidFill>
                          <a:latin typeface="Arial"/>
                          <a:cs typeface="Arial"/>
                        </a:rPr>
                        <a:t>40</a:t>
                      </a:r>
                      <a:r>
                        <a:rPr sz="900" b="1" spc="-20" dirty="0">
                          <a:solidFill>
                            <a:schemeClr val="bg1"/>
                          </a:solidFill>
                          <a:latin typeface="Arial"/>
                          <a:cs typeface="Arial"/>
                        </a:rPr>
                        <a:t> años</a:t>
                      </a:r>
                      <a:endParaRPr sz="900" b="1" dirty="0">
                        <a:solidFill>
                          <a:schemeClr val="bg1"/>
                        </a:solidFill>
                        <a:latin typeface="Arial"/>
                        <a:cs typeface="Arial"/>
                      </a:endParaRPr>
                    </a:p>
                    <a:p>
                      <a:pPr>
                        <a:lnSpc>
                          <a:spcPct val="100000"/>
                        </a:lnSpc>
                        <a:spcBef>
                          <a:spcPts val="15"/>
                        </a:spcBef>
                        <a:buFont typeface="Symbol"/>
                        <a:buChar char=""/>
                      </a:pPr>
                      <a:endParaRPr sz="900" b="1" dirty="0">
                        <a:solidFill>
                          <a:schemeClr val="bg1"/>
                        </a:solidFill>
                        <a:latin typeface="Times New Roman"/>
                        <a:cs typeface="Times New Roman"/>
                      </a:endParaRPr>
                    </a:p>
                    <a:p>
                      <a:pPr marL="177800" marR="264160" indent="-90170">
                        <a:lnSpc>
                          <a:spcPct val="100000"/>
                        </a:lnSpc>
                        <a:buFont typeface="Symbol"/>
                        <a:buChar char=""/>
                        <a:tabLst>
                          <a:tab pos="178435" algn="l"/>
                        </a:tabLst>
                      </a:pPr>
                      <a:r>
                        <a:rPr sz="900" b="1" spc="-20" dirty="0">
                          <a:solidFill>
                            <a:schemeClr val="bg1"/>
                          </a:solidFill>
                          <a:latin typeface="Arial"/>
                          <a:cs typeface="Arial"/>
                        </a:rPr>
                        <a:t>Tipo </a:t>
                      </a:r>
                      <a:r>
                        <a:rPr sz="900" b="1" dirty="0">
                          <a:solidFill>
                            <a:schemeClr val="bg1"/>
                          </a:solidFill>
                          <a:latin typeface="Arial"/>
                          <a:cs typeface="Arial"/>
                        </a:rPr>
                        <a:t>de </a:t>
                      </a:r>
                      <a:r>
                        <a:rPr sz="900" b="1" spc="-25" dirty="0">
                          <a:solidFill>
                            <a:schemeClr val="bg1"/>
                          </a:solidFill>
                          <a:latin typeface="Arial"/>
                          <a:cs typeface="Arial"/>
                        </a:rPr>
                        <a:t>interés</a:t>
                      </a:r>
                      <a:r>
                        <a:rPr sz="900" b="1" spc="-15" dirty="0">
                          <a:solidFill>
                            <a:schemeClr val="bg1"/>
                          </a:solidFill>
                          <a:latin typeface="Arial"/>
                          <a:cs typeface="Arial"/>
                        </a:rPr>
                        <a:t> </a:t>
                      </a:r>
                      <a:r>
                        <a:rPr sz="900" b="1" spc="-30" dirty="0">
                          <a:solidFill>
                            <a:schemeClr val="bg1"/>
                          </a:solidFill>
                          <a:latin typeface="Arial"/>
                          <a:cs typeface="Arial"/>
                        </a:rPr>
                        <a:t>equivalente</a:t>
                      </a:r>
                      <a:r>
                        <a:rPr sz="900" b="1" spc="-5" dirty="0">
                          <a:solidFill>
                            <a:schemeClr val="bg1"/>
                          </a:solidFill>
                          <a:latin typeface="Arial"/>
                          <a:cs typeface="Arial"/>
                        </a:rPr>
                        <a:t> </a:t>
                      </a:r>
                      <a:r>
                        <a:rPr sz="900" b="1" spc="-25" dirty="0">
                          <a:solidFill>
                            <a:schemeClr val="bg1"/>
                          </a:solidFill>
                          <a:latin typeface="Arial"/>
                          <a:cs typeface="Arial"/>
                        </a:rPr>
                        <a:t>al euríbor</a:t>
                      </a:r>
                      <a:r>
                        <a:rPr sz="900" b="1" spc="-35" dirty="0">
                          <a:solidFill>
                            <a:schemeClr val="bg1"/>
                          </a:solidFill>
                          <a:latin typeface="Arial"/>
                          <a:cs typeface="Arial"/>
                        </a:rPr>
                        <a:t> </a:t>
                      </a:r>
                      <a:r>
                        <a:rPr sz="900" b="1" spc="-10" dirty="0">
                          <a:solidFill>
                            <a:schemeClr val="bg1"/>
                          </a:solidFill>
                          <a:latin typeface="Arial"/>
                          <a:cs typeface="Arial"/>
                        </a:rPr>
                        <a:t>menos</a:t>
                      </a:r>
                      <a:r>
                        <a:rPr sz="900" b="1" spc="-30" dirty="0">
                          <a:solidFill>
                            <a:schemeClr val="bg1"/>
                          </a:solidFill>
                          <a:latin typeface="Arial"/>
                          <a:cs typeface="Arial"/>
                        </a:rPr>
                        <a:t> </a:t>
                      </a:r>
                      <a:r>
                        <a:rPr sz="900" b="1" dirty="0">
                          <a:solidFill>
                            <a:schemeClr val="bg1"/>
                          </a:solidFill>
                          <a:latin typeface="Arial"/>
                          <a:cs typeface="Arial"/>
                        </a:rPr>
                        <a:t>0,10%,</a:t>
                      </a:r>
                      <a:r>
                        <a:rPr sz="900" b="1" spc="-45" dirty="0">
                          <a:solidFill>
                            <a:schemeClr val="bg1"/>
                          </a:solidFill>
                          <a:latin typeface="Arial"/>
                          <a:cs typeface="Arial"/>
                        </a:rPr>
                        <a:t> </a:t>
                      </a:r>
                      <a:r>
                        <a:rPr sz="900" b="1" spc="-10" dirty="0">
                          <a:solidFill>
                            <a:schemeClr val="bg1"/>
                          </a:solidFill>
                          <a:latin typeface="Arial"/>
                          <a:cs typeface="Arial"/>
                        </a:rPr>
                        <a:t>durante</a:t>
                      </a:r>
                      <a:r>
                        <a:rPr sz="900" b="1" spc="-40" dirty="0">
                          <a:solidFill>
                            <a:schemeClr val="bg1"/>
                          </a:solidFill>
                          <a:latin typeface="Arial"/>
                          <a:cs typeface="Arial"/>
                        </a:rPr>
                        <a:t> </a:t>
                      </a:r>
                      <a:r>
                        <a:rPr sz="900" b="1" spc="-25" dirty="0">
                          <a:solidFill>
                            <a:schemeClr val="bg1"/>
                          </a:solidFill>
                          <a:latin typeface="Arial"/>
                          <a:cs typeface="Arial"/>
                        </a:rPr>
                        <a:t>el </a:t>
                      </a:r>
                      <a:r>
                        <a:rPr sz="900" b="1" spc="-10" dirty="0">
                          <a:solidFill>
                            <a:schemeClr val="bg1"/>
                          </a:solidFill>
                          <a:latin typeface="Arial"/>
                          <a:cs typeface="Arial"/>
                        </a:rPr>
                        <a:t>periodo</a:t>
                      </a:r>
                      <a:r>
                        <a:rPr sz="900" b="1" spc="-35" dirty="0">
                          <a:solidFill>
                            <a:schemeClr val="bg1"/>
                          </a:solidFill>
                          <a:latin typeface="Arial"/>
                          <a:cs typeface="Arial"/>
                        </a:rPr>
                        <a:t> </a:t>
                      </a:r>
                      <a:r>
                        <a:rPr sz="900" b="1" dirty="0">
                          <a:solidFill>
                            <a:schemeClr val="bg1"/>
                          </a:solidFill>
                          <a:latin typeface="Arial"/>
                          <a:cs typeface="Arial"/>
                        </a:rPr>
                        <a:t>de</a:t>
                      </a:r>
                      <a:r>
                        <a:rPr sz="900" b="1" spc="-30" dirty="0">
                          <a:solidFill>
                            <a:schemeClr val="bg1"/>
                          </a:solidFill>
                          <a:latin typeface="Arial"/>
                          <a:cs typeface="Arial"/>
                        </a:rPr>
                        <a:t> </a:t>
                      </a:r>
                      <a:r>
                        <a:rPr sz="900" b="1" spc="-10" dirty="0">
                          <a:solidFill>
                            <a:schemeClr val="bg1"/>
                          </a:solidFill>
                          <a:latin typeface="Arial"/>
                          <a:cs typeface="Arial"/>
                        </a:rPr>
                        <a:t>carencia</a:t>
                      </a:r>
                      <a:endParaRPr sz="900" b="1" dirty="0">
                        <a:solidFill>
                          <a:schemeClr val="bg1"/>
                        </a:solidFill>
                        <a:latin typeface="Arial"/>
                        <a:cs typeface="Arial"/>
                      </a:endParaRPr>
                    </a:p>
                  </a:txBody>
                  <a:tcPr marL="0" marR="0" marT="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FFDD88"/>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a:t>
            </a:r>
            <a:br>
              <a:rPr lang="es-ES" sz="4000" dirty="0"/>
            </a:br>
            <a:r>
              <a:rPr lang="es-ES" sz="4000" dirty="0"/>
              <a:t>SIMULADOR</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marL="0" indent="0" algn="just">
              <a:buNone/>
            </a:pPr>
            <a:r>
              <a:rPr lang="es-ES" b="1" kern="50" dirty="0">
                <a:latin typeface="open_sans_regular"/>
                <a:ea typeface="WenQuanYi Zen Hei"/>
                <a:cs typeface="Lohit Devanagari"/>
              </a:rPr>
              <a:t> SIMULADOR BANCO DE ESPAÑA:</a:t>
            </a:r>
          </a:p>
          <a:p>
            <a:pPr marL="0" indent="0" algn="just">
              <a:buNone/>
            </a:pPr>
            <a:endParaRPr lang="es-ES" b="1" kern="50" dirty="0">
              <a:latin typeface="open_sans_regular"/>
              <a:ea typeface="WenQuanYi Zen Hei"/>
              <a:cs typeface="Lohit Devanagari"/>
            </a:endParaRPr>
          </a:p>
          <a:p>
            <a:pPr marL="0" indent="0" algn="just">
              <a:buNone/>
            </a:pPr>
            <a:r>
              <a:rPr lang="es-ES" b="1" kern="50" dirty="0">
                <a:latin typeface="open_sans_regular"/>
                <a:ea typeface="WenQuanYi Zen Hei"/>
                <a:cs typeface="Lohit Devanagari"/>
                <a:hlinkClick r:id="rId3"/>
              </a:rPr>
              <a:t>https://app.bde.es/asb_spa/#/eligibilidad/form</a:t>
            </a: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sz="2000" b="1" kern="50" dirty="0">
              <a:latin typeface="open_sans_regular"/>
              <a:ea typeface="WenQuanYi Zen Hei"/>
              <a:cs typeface="Lohit Devanagari"/>
            </a:endParaRPr>
          </a:p>
          <a:p>
            <a:pPr marL="0" indent="0" algn="just">
              <a:buNone/>
            </a:pPr>
            <a:endParaRPr lang="es-ES" sz="2000" kern="50" dirty="0">
              <a:latin typeface="open_sans_regular"/>
              <a:ea typeface="WenQuanYi Zen Hei"/>
              <a:cs typeface="Lohit Devanagari"/>
            </a:endParaRPr>
          </a:p>
          <a:p>
            <a:pPr marL="0" indent="0" algn="just">
              <a:buNone/>
            </a:pPr>
            <a:endParaRPr lang="es-ES" sz="2000" kern="50" dirty="0">
              <a:latin typeface="open_sans_regular"/>
              <a:ea typeface="WenQuanYi Zen Hei"/>
              <a:cs typeface="Lohit Devanagari"/>
            </a:endParaRPr>
          </a:p>
          <a:p>
            <a:pPr marL="457200" indent="-457200" algn="just">
              <a:buAutoNum type="alphaLcParenR"/>
            </a:pPr>
            <a:endParaRPr lang="es-ES" b="1" kern="50" dirty="0">
              <a:latin typeface="open_sans_regular"/>
              <a:ea typeface="WenQuanYi Zen Hei"/>
              <a:cs typeface="Lohit Devanagari"/>
            </a:endParaRPr>
          </a:p>
          <a:p>
            <a:pPr marL="0" indent="0" algn="just">
              <a:buNone/>
            </a:pP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3950151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 APLICACION</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fontScale="92500" lnSpcReduction="20000"/>
          </a:bodyPr>
          <a:lstStyle/>
          <a:p>
            <a:pPr algn="just">
              <a:buFontTx/>
              <a:buChar char="-"/>
            </a:pPr>
            <a:r>
              <a:rPr lang="es-ES" sz="2600" kern="50" dirty="0">
                <a:latin typeface="open_sans_regular"/>
                <a:ea typeface="WenQuanYi Zen Hei"/>
                <a:cs typeface="Lohit Devanagari"/>
              </a:rPr>
              <a:t>La aplicación </a:t>
            </a:r>
            <a:r>
              <a:rPr lang="es-ES" sz="2600" kern="50" dirty="0" err="1">
                <a:latin typeface="open_sans_regular"/>
                <a:ea typeface="WenQuanYi Zen Hei"/>
                <a:cs typeface="Lohit Devanagari"/>
              </a:rPr>
              <a:t>deL</a:t>
            </a:r>
            <a:r>
              <a:rPr lang="es-ES" sz="2600" kern="50" dirty="0">
                <a:latin typeface="open_sans_regular"/>
                <a:ea typeface="WenQuanYi Zen Hei"/>
                <a:cs typeface="Lohit Devanagari"/>
              </a:rPr>
              <a:t> CBP ha sido nefasta, y solo en los casos que a las entidades bancarias les ha parecido oportuno en virtud del cliente, en general, incumpliendo procedimientos de aplicación, y sobre todo, lo establecido en el art. 5.4: </a:t>
            </a:r>
            <a:r>
              <a:rPr lang="es-ES" sz="2600" b="0" i="0" dirty="0">
                <a:effectLst/>
                <a:latin typeface="open_sans_regular"/>
              </a:rPr>
              <a:t>Desde la adhesión de la entidad de crédito, y una vez que se produzca la acreditación por parte del deudor de que se encuentra situado dentro del umbral de exclusión, </a:t>
            </a:r>
            <a:r>
              <a:rPr lang="es-ES" sz="2600" b="1" i="0" dirty="0">
                <a:effectLst/>
                <a:latin typeface="open_sans_regular"/>
              </a:rPr>
              <a:t>serán de obligada aplicación las previsiones del Código de Buenas Prácticas.</a:t>
            </a:r>
          </a:p>
          <a:p>
            <a:pPr algn="just">
              <a:buFontTx/>
              <a:buChar char="-"/>
            </a:pPr>
            <a:r>
              <a:rPr lang="es-ES" b="1" dirty="0">
                <a:latin typeface="open_sans_regular"/>
              </a:rPr>
              <a:t>- Se estableció una Comisión de Control de Seguimiento del cumplimiento del CBP compuesto por:  14 miembros</a:t>
            </a:r>
            <a:endParaRPr lang="es-ES" b="1" i="0" dirty="0">
              <a:effectLst/>
              <a:latin typeface="open_sans_regular"/>
            </a:endParaRPr>
          </a:p>
          <a:p>
            <a:pPr algn="just" fontAlgn="ctr">
              <a:buFont typeface="Arial" panose="020B0604020202020204" pitchFamily="34" charset="0"/>
              <a:buChar char="•"/>
            </a:pPr>
            <a:r>
              <a:rPr lang="es-ES" sz="2100" b="0" i="0" dirty="0">
                <a:effectLst/>
                <a:latin typeface="Verdana" panose="020B0604030504040204" pitchFamily="34" charset="0"/>
              </a:rPr>
              <a:t>Uno nombrado por el </a:t>
            </a:r>
            <a:r>
              <a:rPr lang="es-ES" sz="2100" b="1" i="0" dirty="0">
                <a:effectLst/>
                <a:latin typeface="Verdana" panose="020B0604030504040204" pitchFamily="34" charset="0"/>
              </a:rPr>
              <a:t>Ministerio de Asuntos Económicos y Transformación Digital</a:t>
            </a:r>
            <a:r>
              <a:rPr lang="es-ES" sz="2100" b="0" i="0" dirty="0">
                <a:effectLst/>
                <a:latin typeface="Verdana" panose="020B0604030504040204" pitchFamily="34" charset="0"/>
              </a:rPr>
              <a:t>, que preside la Comisión y tiene voto de </a:t>
            </a:r>
            <a:r>
              <a:rPr lang="es-ES" sz="2100" b="0" i="0" dirty="0" err="1">
                <a:effectLst/>
                <a:latin typeface="Verdana" panose="020B0604030504040204" pitchFamily="34" charset="0"/>
              </a:rPr>
              <a:t>calidad.Uno</a:t>
            </a:r>
            <a:r>
              <a:rPr lang="es-ES" sz="2100" b="0" i="0" dirty="0">
                <a:effectLst/>
                <a:latin typeface="Verdana" panose="020B0604030504040204" pitchFamily="34" charset="0"/>
              </a:rPr>
              <a:t> designado por el </a:t>
            </a:r>
            <a:r>
              <a:rPr lang="es-ES" sz="2100" b="1" i="0" dirty="0">
                <a:effectLst/>
                <a:latin typeface="Verdana" panose="020B0604030504040204" pitchFamily="34" charset="0"/>
              </a:rPr>
              <a:t>Banco de España</a:t>
            </a:r>
            <a:r>
              <a:rPr lang="es-ES" sz="2100" b="0" i="0" dirty="0">
                <a:effectLst/>
                <a:latin typeface="Verdana" panose="020B0604030504040204" pitchFamily="34" charset="0"/>
              </a:rPr>
              <a:t>, que actúa como secretario. Uno de la </a:t>
            </a:r>
            <a:r>
              <a:rPr lang="es-ES" sz="2100" b="1" i="0" dirty="0">
                <a:effectLst/>
                <a:latin typeface="Verdana" panose="020B0604030504040204" pitchFamily="34" charset="0"/>
              </a:rPr>
              <a:t>Comisión Nacional del Mercado de Valores</a:t>
            </a:r>
            <a:r>
              <a:rPr lang="es-ES" sz="2100" b="0" i="0" dirty="0">
                <a:effectLst/>
                <a:latin typeface="Verdana" panose="020B0604030504040204" pitchFamily="34" charset="0"/>
              </a:rPr>
              <a:t>. Un juez nombrado por el </a:t>
            </a:r>
            <a:r>
              <a:rPr lang="es-ES" sz="2100" b="1" i="0" dirty="0">
                <a:effectLst/>
                <a:latin typeface="Verdana" panose="020B0604030504040204" pitchFamily="34" charset="0"/>
              </a:rPr>
              <a:t>Consejo General del Poder Judicial</a:t>
            </a:r>
            <a:r>
              <a:rPr lang="es-ES" sz="2100" b="0" i="0" dirty="0">
                <a:effectLst/>
                <a:latin typeface="Verdana" panose="020B0604030504040204" pitchFamily="34" charset="0"/>
              </a:rPr>
              <a:t>. Un secretario judicial nombrado por el </a:t>
            </a:r>
            <a:r>
              <a:rPr lang="es-ES" sz="2100" b="1" i="0" dirty="0">
                <a:effectLst/>
                <a:latin typeface="Verdana" panose="020B0604030504040204" pitchFamily="34" charset="0"/>
              </a:rPr>
              <a:t>Ministerio de Justicia. </a:t>
            </a:r>
            <a:r>
              <a:rPr lang="es-ES" sz="2100" b="0" i="0" dirty="0">
                <a:effectLst/>
                <a:latin typeface="Verdana" panose="020B0604030504040204" pitchFamily="34" charset="0"/>
              </a:rPr>
              <a:t>Un notario designado por el </a:t>
            </a:r>
            <a:r>
              <a:rPr lang="es-ES" sz="2100" b="1" i="0" dirty="0">
                <a:effectLst/>
                <a:latin typeface="Verdana" panose="020B0604030504040204" pitchFamily="34" charset="0"/>
              </a:rPr>
              <a:t>Consejo General del Notariado</a:t>
            </a:r>
            <a:r>
              <a:rPr lang="es-ES" sz="2100" b="0" i="0" dirty="0">
                <a:effectLst/>
                <a:latin typeface="Verdana" panose="020B0604030504040204" pitchFamily="34" charset="0"/>
              </a:rPr>
              <a:t>. Uno del </a:t>
            </a:r>
            <a:r>
              <a:rPr lang="es-ES" sz="2100" b="1" i="0" dirty="0">
                <a:effectLst/>
                <a:latin typeface="Verdana" panose="020B0604030504040204" pitchFamily="34" charset="0"/>
              </a:rPr>
              <a:t>Instituto Nacional de Estadística</a:t>
            </a:r>
            <a:r>
              <a:rPr lang="es-ES" sz="2100" b="0" i="0" dirty="0">
                <a:effectLst/>
                <a:latin typeface="Verdana" panose="020B0604030504040204" pitchFamily="34" charset="0"/>
              </a:rPr>
              <a:t>. Uno de la </a:t>
            </a:r>
            <a:r>
              <a:rPr lang="es-ES" sz="2100" b="1" i="0" dirty="0">
                <a:effectLst/>
                <a:latin typeface="Verdana" panose="020B0604030504040204" pitchFamily="34" charset="0"/>
              </a:rPr>
              <a:t>Asociación Hipotecaria Española</a:t>
            </a:r>
            <a:r>
              <a:rPr lang="es-ES" sz="2100" b="0" i="0" dirty="0">
                <a:effectLst/>
                <a:latin typeface="Verdana" panose="020B0604030504040204" pitchFamily="34" charset="0"/>
              </a:rPr>
              <a:t>. Uno del </a:t>
            </a:r>
            <a:r>
              <a:rPr lang="es-ES" sz="2100" b="1" i="0" dirty="0">
                <a:effectLst/>
                <a:latin typeface="Verdana" panose="020B0604030504040204" pitchFamily="34" charset="0"/>
              </a:rPr>
              <a:t>Consejo de Consumidores y Usuarios</a:t>
            </a:r>
            <a:r>
              <a:rPr lang="es-ES" sz="2100" b="0" i="0" dirty="0">
                <a:effectLst/>
                <a:latin typeface="Verdana" panose="020B0604030504040204" pitchFamily="34" charset="0"/>
              </a:rPr>
              <a:t>. Dos representantes de asociaciones no gubernamentales que realicen labores de apoyo social y acogida, que son determinados por el </a:t>
            </a:r>
            <a:r>
              <a:rPr lang="es-ES" sz="2100" b="1" i="0" dirty="0">
                <a:effectLst/>
                <a:latin typeface="Verdana" panose="020B0604030504040204" pitchFamily="34" charset="0"/>
              </a:rPr>
              <a:t>Ministerio de Inclusión y Seguridad Social. </a:t>
            </a:r>
            <a:r>
              <a:rPr lang="es-ES" sz="2100" b="0" i="0" dirty="0">
                <a:effectLst/>
                <a:latin typeface="Verdana" panose="020B0604030504040204" pitchFamily="34" charset="0"/>
              </a:rPr>
              <a:t>Tres representantes del sector financiero –bancos, cajas de ahorros y fundaciones bancarias y cooperativas de crédito-, uno de cada asociación representativas de sus intereses.</a:t>
            </a: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2758647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 APLICACION</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algn="just">
              <a:buFontTx/>
              <a:buChar char="-"/>
            </a:pPr>
            <a:r>
              <a:rPr lang="es-ES" sz="2600" kern="50" dirty="0">
                <a:latin typeface="open_sans_regular"/>
                <a:ea typeface="WenQuanYi Zen Hei"/>
                <a:cs typeface="Lohit Devanagari"/>
              </a:rPr>
              <a:t>La Comisión de control tiene como misión:</a:t>
            </a:r>
          </a:p>
          <a:p>
            <a:pPr algn="l" fontAlgn="ctr">
              <a:buFont typeface="Arial" panose="020B0604020202020204" pitchFamily="34" charset="0"/>
              <a:buChar char="•"/>
            </a:pPr>
            <a:r>
              <a:rPr lang="es-ES" sz="2000" b="0" i="0" dirty="0">
                <a:effectLst/>
                <a:latin typeface="Verdana" panose="020B0604030504040204" pitchFamily="34" charset="0"/>
              </a:rPr>
              <a:t>Publicar </a:t>
            </a:r>
            <a:r>
              <a:rPr lang="es-ES" sz="2000" b="1" i="0" dirty="0">
                <a:effectLst/>
                <a:latin typeface="Verdana" panose="020B0604030504040204" pitchFamily="34" charset="0"/>
              </a:rPr>
              <a:t>semestralmente</a:t>
            </a:r>
            <a:r>
              <a:rPr lang="es-ES" sz="2000" b="0" i="0" dirty="0">
                <a:effectLst/>
                <a:latin typeface="Verdana" panose="020B0604030504040204" pitchFamily="34" charset="0"/>
              </a:rPr>
              <a:t> un informe en el que evalúe el grado de cumplimiento del Código de Buenas Prácticas.</a:t>
            </a:r>
          </a:p>
          <a:p>
            <a:pPr algn="l" fontAlgn="ctr">
              <a:buFont typeface="Arial" panose="020B0604020202020204" pitchFamily="34" charset="0"/>
              <a:buChar char="•"/>
            </a:pPr>
            <a:r>
              <a:rPr lang="es-ES" sz="2000" b="0" i="0" dirty="0">
                <a:effectLst/>
                <a:latin typeface="Verdana" panose="020B0604030504040204" pitchFamily="34" charset="0"/>
              </a:rPr>
              <a:t>Remitir este informe a la Comisión de Economía y Competitividad del Congreso de los Diputados.</a:t>
            </a:r>
          </a:p>
          <a:p>
            <a:pPr algn="l" fontAlgn="ctr">
              <a:buFont typeface="Arial" panose="020B0604020202020204" pitchFamily="34" charset="0"/>
              <a:buChar char="•"/>
            </a:pPr>
            <a:r>
              <a:rPr lang="es-ES" sz="2000" b="0" i="0" dirty="0">
                <a:effectLst/>
                <a:latin typeface="Verdana" panose="020B0604030504040204" pitchFamily="34" charset="0"/>
              </a:rPr>
              <a:t>Elaborar el </a:t>
            </a:r>
            <a:r>
              <a:rPr lang="es-ES" sz="2000" b="1" i="0" dirty="0">
                <a:effectLst/>
                <a:latin typeface="Verdana" panose="020B0604030504040204" pitchFamily="34" charset="0"/>
              </a:rPr>
              <a:t>modelo normalizado</a:t>
            </a:r>
            <a:r>
              <a:rPr lang="es-ES" sz="2000" b="0" i="0" dirty="0">
                <a:effectLst/>
                <a:latin typeface="Verdana" panose="020B0604030504040204" pitchFamily="34" charset="0"/>
              </a:rPr>
              <a:t> de declaración responsable.</a:t>
            </a:r>
          </a:p>
          <a:p>
            <a:pPr algn="l" fontAlgn="ctr">
              <a:buFont typeface="Arial" panose="020B0604020202020204" pitchFamily="34" charset="0"/>
              <a:buChar char="•"/>
            </a:pPr>
            <a:r>
              <a:rPr lang="es-ES" sz="2000" b="0" i="0" dirty="0">
                <a:effectLst/>
                <a:latin typeface="Verdana" panose="020B0604030504040204" pitchFamily="34" charset="0"/>
              </a:rPr>
              <a:t>Analizar y elevar al Gobierno </a:t>
            </a:r>
            <a:r>
              <a:rPr lang="es-ES" sz="2000" b="1" i="0" dirty="0">
                <a:effectLst/>
                <a:latin typeface="Verdana" panose="020B0604030504040204" pitchFamily="34" charset="0"/>
              </a:rPr>
              <a:t>propuestas</a:t>
            </a:r>
            <a:r>
              <a:rPr lang="es-ES" sz="2000" b="0" i="0" dirty="0">
                <a:effectLst/>
                <a:latin typeface="Verdana" panose="020B0604030504040204" pitchFamily="34" charset="0"/>
              </a:rPr>
              <a:t> sobre la protección de los deudores hipotecarios</a:t>
            </a:r>
          </a:p>
          <a:p>
            <a:pPr algn="l" fontAlgn="ctr">
              <a:buFont typeface="Arial" panose="020B0604020202020204" pitchFamily="34" charset="0"/>
              <a:buChar char="•"/>
            </a:pPr>
            <a:r>
              <a:rPr lang="es-ES" sz="2000" b="0" i="0" dirty="0">
                <a:effectLst/>
                <a:latin typeface="Verdana" panose="020B0604030504040204" pitchFamily="34" charset="0"/>
              </a:rPr>
              <a:t>Publicar el </a:t>
            </a:r>
            <a:r>
              <a:rPr lang="es-ES" sz="2000" b="1" i="0" dirty="0">
                <a:effectLst/>
                <a:latin typeface="Verdana" panose="020B0604030504040204" pitchFamily="34" charset="0"/>
              </a:rPr>
              <a:t>listado de entidades</a:t>
            </a:r>
            <a:r>
              <a:rPr lang="es-ES" sz="2000" b="0" i="0" dirty="0">
                <a:effectLst/>
                <a:latin typeface="Verdana" panose="020B0604030504040204" pitchFamily="34" charset="0"/>
              </a:rPr>
              <a:t> adheridas al Código de Buenas Prácticas.</a:t>
            </a:r>
          </a:p>
          <a:p>
            <a:pPr algn="l" fontAlgn="ctr">
              <a:buFont typeface="Arial" panose="020B0604020202020204" pitchFamily="34" charset="0"/>
              <a:buChar char="•"/>
            </a:pPr>
            <a:endParaRPr lang="es-ES" sz="2000" dirty="0">
              <a:latin typeface="Verdana" panose="020B0604030504040204" pitchFamily="34" charset="0"/>
            </a:endParaRPr>
          </a:p>
          <a:p>
            <a:pPr algn="l" fontAlgn="ctr">
              <a:buFont typeface="Arial" panose="020B0604020202020204" pitchFamily="34" charset="0"/>
              <a:buChar char="•"/>
            </a:pPr>
            <a:r>
              <a:rPr lang="es-ES" sz="2000" b="0" i="0" dirty="0">
                <a:effectLst/>
                <a:latin typeface="Verdana" panose="020B0604030504040204" pitchFamily="34" charset="0"/>
              </a:rPr>
              <a:t>ULTIMO INFORME QUE APARECE PUBLICADO: 2º SEMESTRE DE 2.021 (Cierre a 21 de Diciembre de 2.021).  CBP XIX. </a:t>
            </a:r>
            <a:r>
              <a:rPr lang="es-ES" sz="2000" b="0" i="0" dirty="0">
                <a:effectLst/>
                <a:latin typeface="Verdana" panose="020B0604030504040204" pitchFamily="34" charset="0"/>
                <a:hlinkClick r:id="rId3"/>
              </a:rPr>
              <a:t>https://portal.mineco.gob.es/es-es/economiayempresa/destacados/Paginas/Codigo_de_buenas_practicas.aspx</a:t>
            </a:r>
            <a:endParaRPr lang="es-ES" sz="2000" b="0" i="0" dirty="0">
              <a:effectLst/>
              <a:latin typeface="Verdana" panose="020B0604030504040204" pitchFamily="34" charset="0"/>
            </a:endParaRPr>
          </a:p>
          <a:p>
            <a:pPr algn="l" fontAlgn="ctr">
              <a:buFont typeface="Arial" panose="020B0604020202020204" pitchFamily="34" charset="0"/>
              <a:buChar char="•"/>
            </a:pPr>
            <a:endParaRPr lang="es-ES" sz="2000" b="0" i="0" dirty="0">
              <a:effectLst/>
              <a:latin typeface="Verdana" panose="020B0604030504040204" pitchFamily="34" charset="0"/>
            </a:endParaRPr>
          </a:p>
          <a:p>
            <a:pPr algn="just">
              <a:buFontTx/>
              <a:buChar char="-"/>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1647686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 APLICACION</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algn="just">
              <a:buFontTx/>
              <a:buChar char="-"/>
            </a:pPr>
            <a:r>
              <a:rPr lang="es-ES" sz="2600" kern="50" dirty="0">
                <a:latin typeface="open_sans_regular"/>
              </a:rPr>
              <a:t>RESULTADOS DEL ULTIMO INFORME PUBLICADO BDE SOBRE CUMPLIMIENTO CBP.</a:t>
            </a:r>
          </a:p>
          <a:p>
            <a:pPr algn="just">
              <a:buFontTx/>
              <a:buChar char="-"/>
            </a:pPr>
            <a:r>
              <a:rPr lang="es-ES" sz="2000" b="0" i="0" dirty="0">
                <a:effectLst/>
                <a:latin typeface="Verdana" panose="020B0604030504040204" pitchFamily="34" charset="0"/>
              </a:rPr>
              <a:t>87 entidades adheridas.</a:t>
            </a:r>
          </a:p>
          <a:p>
            <a:pPr algn="just">
              <a:buFontTx/>
              <a:buChar char="-"/>
            </a:pPr>
            <a:r>
              <a:rPr lang="es-ES" sz="2000" b="0" i="0" dirty="0">
                <a:effectLst/>
                <a:latin typeface="Verdana" panose="020B0604030504040204" pitchFamily="34" charset="0"/>
              </a:rPr>
              <a:t>46 declararon haber recibido en total 3.433 solicitudes por una deuda pendiente de 360.580 e. importe original préstamos 496.337 e.</a:t>
            </a:r>
          </a:p>
          <a:p>
            <a:pPr algn="just">
              <a:buFontTx/>
              <a:buChar char="-"/>
            </a:pPr>
            <a:r>
              <a:rPr lang="es-ES" sz="2000" dirty="0">
                <a:latin typeface="Verdana" panose="020B0604030504040204" pitchFamily="34" charset="0"/>
              </a:rPr>
              <a:t>- Solicitudes pendientes de resolver: 2.082.</a:t>
            </a:r>
          </a:p>
          <a:p>
            <a:pPr algn="just">
              <a:buFontTx/>
              <a:buChar char="-"/>
            </a:pPr>
            <a:r>
              <a:rPr lang="es-ES" sz="2000" b="0" i="0" dirty="0">
                <a:effectLst/>
                <a:latin typeface="Verdana" panose="020B0604030504040204" pitchFamily="34" charset="0"/>
              </a:rPr>
              <a:t>-Solicitude</a:t>
            </a:r>
            <a:r>
              <a:rPr lang="es-ES" sz="2000" dirty="0">
                <a:latin typeface="Verdana" panose="020B0604030504040204" pitchFamily="34" charset="0"/>
              </a:rPr>
              <a:t>s resueltas en el semestre: 3.855; de ellas 2.198 denegadas, 1.149 realizadas y 508 desistieron de su solicitud.</a:t>
            </a:r>
          </a:p>
          <a:p>
            <a:pPr algn="just">
              <a:buFontTx/>
              <a:buChar char="-"/>
            </a:pPr>
            <a:r>
              <a:rPr lang="es-ES" sz="2000" b="0" i="0" dirty="0">
                <a:effectLst/>
                <a:latin typeface="Verdana" panose="020B0604030504040204" pitchFamily="34" charset="0"/>
              </a:rPr>
              <a:t>De las 1.149, 1140 fu</a:t>
            </a:r>
            <a:r>
              <a:rPr lang="es-ES" sz="2000" dirty="0">
                <a:latin typeface="Verdana" panose="020B0604030504040204" pitchFamily="34" charset="0"/>
              </a:rPr>
              <a:t>eron reestructuraciones de deuda, 8 daciones en pago, 1 una quita.</a:t>
            </a:r>
            <a:endParaRPr lang="es-ES" sz="2000" b="0" i="0" dirty="0">
              <a:effectLst/>
              <a:latin typeface="Verdana" panose="020B0604030504040204" pitchFamily="34" charset="0"/>
            </a:endParaRPr>
          </a:p>
          <a:p>
            <a:pPr algn="just">
              <a:buFontTx/>
              <a:buChar char="-"/>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2095998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 APLICACION</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algn="just">
              <a:buFontTx/>
              <a:buChar char="-"/>
            </a:pPr>
            <a:r>
              <a:rPr lang="es-ES" sz="2600" kern="50" dirty="0">
                <a:latin typeface="open_sans_regular"/>
              </a:rPr>
              <a:t>RESULTADOS DEL ULTIMO INFORME PUBLICADO BDE SOBRE CUMPLIMIENTO CBP.</a:t>
            </a:r>
          </a:p>
          <a:p>
            <a:pPr algn="just">
              <a:buFontTx/>
              <a:buChar char="-"/>
            </a:pPr>
            <a:endParaRPr lang="es-ES" b="1" kern="50" dirty="0">
              <a:effectLst/>
              <a:latin typeface="Liberation Serif"/>
              <a:ea typeface="WenQuanYi Zen Hei"/>
              <a:cs typeface="Lohit Devanagari"/>
            </a:endParaRPr>
          </a:p>
          <a:p>
            <a:pPr algn="just">
              <a:buFontTx/>
              <a:buChar char="-"/>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pic>
        <p:nvPicPr>
          <p:cNvPr id="5" name="Imagen 4">
            <a:extLst>
              <a:ext uri="{FF2B5EF4-FFF2-40B4-BE49-F238E27FC236}">
                <a16:creationId xmlns:a16="http://schemas.microsoft.com/office/drawing/2014/main" id="{0456F362-3FE4-024E-79E0-7D909CF4F425}"/>
              </a:ext>
            </a:extLst>
          </p:cNvPr>
          <p:cNvPicPr>
            <a:picLocks noChangeAspect="1"/>
          </p:cNvPicPr>
          <p:nvPr/>
        </p:nvPicPr>
        <p:blipFill>
          <a:blip r:embed="rId5"/>
          <a:stretch>
            <a:fillRect/>
          </a:stretch>
        </p:blipFill>
        <p:spPr>
          <a:xfrm>
            <a:off x="589280" y="2590800"/>
            <a:ext cx="10292080" cy="3820160"/>
          </a:xfrm>
          <a:prstGeom prst="rect">
            <a:avLst/>
          </a:prstGeom>
        </p:spPr>
      </p:pic>
    </p:spTree>
    <p:extLst>
      <p:ext uri="{BB962C8B-B14F-4D97-AF65-F5344CB8AC3E}">
        <p14:creationId xmlns:p14="http://schemas.microsoft.com/office/powerpoint/2010/main" val="313521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lnSpcReduction="10000"/>
          </a:bodyPr>
          <a:lstStyle/>
          <a:p>
            <a:pPr marL="0" indent="0" algn="just">
              <a:buNone/>
            </a:pPr>
            <a:r>
              <a:rPr lang="es-ES" b="1" kern="50" dirty="0">
                <a:latin typeface="open_sans_regular"/>
                <a:ea typeface="WenQuanYi Zen Hei"/>
                <a:cs typeface="Lohit Devanagari"/>
              </a:rPr>
              <a:t> Que es: </a:t>
            </a:r>
            <a:r>
              <a:rPr lang="es-ES" kern="50" dirty="0">
                <a:latin typeface="open_sans_regular"/>
                <a:ea typeface="WenQuanYi Zen Hei"/>
                <a:cs typeface="Lohit Devanagari"/>
              </a:rPr>
              <a:t>Conjunto de medidas que propone el legislador y que van dirigidas a aliviar la carga derivada del pago de las cuotas hipotecarias que soportan quienes han formalizado una hipoteca con garantía inmobiliaria destinada a la adquisición de la vivienda habitual con una de las entidades adheridas al mismo y que cumplen determinadas condiciones relacionadas con la vulnerabilidad de su situación económica (Definición del Banco de España)</a:t>
            </a:r>
          </a:p>
          <a:p>
            <a:pPr marL="0" indent="0" algn="just">
              <a:buNone/>
            </a:pPr>
            <a:r>
              <a:rPr lang="es-ES" b="1" kern="50" dirty="0">
                <a:latin typeface="open_sans_regular"/>
                <a:ea typeface="WenQuanYi Zen Hei"/>
                <a:cs typeface="Lohit Devanagari"/>
              </a:rPr>
              <a:t>Creación: Fue el </a:t>
            </a:r>
            <a:r>
              <a:rPr lang="es-ES" b="1" kern="50" dirty="0" err="1">
                <a:latin typeface="open_sans_regular"/>
                <a:ea typeface="WenQuanYi Zen Hei"/>
                <a:cs typeface="Lohit Devanagari"/>
              </a:rPr>
              <a:t>RDLey</a:t>
            </a:r>
            <a:r>
              <a:rPr lang="es-ES" b="1" kern="50" dirty="0">
                <a:latin typeface="open_sans_regular"/>
                <a:ea typeface="WenQuanYi Zen Hei"/>
                <a:cs typeface="Lohit Devanagari"/>
              </a:rPr>
              <a:t> 6/2012 de Medidas urgentes de protección de deudores hipotecarios sin recursos introdujo, mediante Anexo, el llamado Código de Buenas Prácticas bancarias </a:t>
            </a:r>
            <a:r>
              <a:rPr lang="es-ES" kern="50" dirty="0">
                <a:latin typeface="open_sans_regular"/>
                <a:ea typeface="WenQuanYi Zen Hei"/>
                <a:cs typeface="Lohit Devanagari"/>
              </a:rPr>
              <a:t>(posteriormente ha ido siendo modificado por diversas normas, hasta en 5 ocasiones entre ellas la Ley 1/2013 de Protección de deudores hipotecarios sin recursos), y la más reciente e importante reforma, la llevada a cabo  por el </a:t>
            </a:r>
            <a:r>
              <a:rPr lang="es-ES" b="1" kern="50" dirty="0">
                <a:latin typeface="open_sans_regular"/>
                <a:ea typeface="WenQuanYi Zen Hei"/>
                <a:cs typeface="Lohit Devanagari"/>
              </a:rPr>
              <a:t>Real Decreto Ley 19/2022 de 22 de Noviembre </a:t>
            </a:r>
            <a:r>
              <a:rPr lang="es-ES" kern="50" dirty="0">
                <a:latin typeface="open_sans_regular"/>
                <a:ea typeface="WenQuanYi Zen Hei"/>
                <a:cs typeface="Lohit Devanagari"/>
              </a:rPr>
              <a:t>que lo modifica y además crea otro “Nuevo CBP” (NCBP), también llamado “Protocolo Bancario para hogares vulnerables” (</a:t>
            </a:r>
            <a:r>
              <a:rPr lang="es-ES" i="1" kern="50" dirty="0">
                <a:latin typeface="open_sans_regular"/>
                <a:ea typeface="WenQuanYi Zen Hei"/>
                <a:cs typeface="Lohit Devanagari"/>
              </a:rPr>
              <a:t>por las entidades bancarias, claro). </a:t>
            </a: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33134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 APLICACION</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algn="just">
              <a:buFontTx/>
              <a:buChar char="-"/>
            </a:pPr>
            <a:r>
              <a:rPr lang="es-ES" sz="2600" kern="50" dirty="0">
                <a:latin typeface="open_sans_regular"/>
              </a:rPr>
              <a:t>RESULTADOS DEL ULTIMO INFORME PUBLICADO BDE SOBRE CUMPLIMIENTO CBP.</a:t>
            </a:r>
          </a:p>
          <a:p>
            <a:pPr algn="just">
              <a:buFontTx/>
              <a:buChar char="-"/>
            </a:pPr>
            <a:endParaRPr lang="es-ES" b="1" kern="50" dirty="0">
              <a:effectLst/>
              <a:latin typeface="Liberation Serif"/>
              <a:ea typeface="WenQuanYi Zen Hei"/>
              <a:cs typeface="Lohit Devanagari"/>
            </a:endParaRPr>
          </a:p>
          <a:p>
            <a:pPr algn="just">
              <a:buFontTx/>
              <a:buChar char="-"/>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pic>
        <p:nvPicPr>
          <p:cNvPr id="7" name="Imagen 6">
            <a:extLst>
              <a:ext uri="{FF2B5EF4-FFF2-40B4-BE49-F238E27FC236}">
                <a16:creationId xmlns:a16="http://schemas.microsoft.com/office/drawing/2014/main" id="{C5FA38D9-F3D6-C88C-647B-2480FF9B175B}"/>
              </a:ext>
            </a:extLst>
          </p:cNvPr>
          <p:cNvPicPr>
            <a:picLocks noChangeAspect="1"/>
          </p:cNvPicPr>
          <p:nvPr/>
        </p:nvPicPr>
        <p:blipFill>
          <a:blip r:embed="rId5"/>
          <a:stretch>
            <a:fillRect/>
          </a:stretch>
        </p:blipFill>
        <p:spPr>
          <a:xfrm>
            <a:off x="619760" y="2438400"/>
            <a:ext cx="10932160" cy="3845903"/>
          </a:xfrm>
          <a:prstGeom prst="rect">
            <a:avLst/>
          </a:prstGeom>
        </p:spPr>
      </p:pic>
    </p:spTree>
    <p:extLst>
      <p:ext uri="{BB962C8B-B14F-4D97-AF65-F5344CB8AC3E}">
        <p14:creationId xmlns:p14="http://schemas.microsoft.com/office/powerpoint/2010/main" val="29743394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CODIGO DE BUENAS PRACTICAS: SANCIONES POR INCUMPLIMIENTO</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algn="just"/>
            <a:r>
              <a:rPr lang="es-ES" b="1" kern="50" dirty="0">
                <a:latin typeface="open_sans_regular"/>
                <a:ea typeface="WenQuanYi Zen Hei"/>
                <a:cs typeface="Lohit Devanagari"/>
              </a:rPr>
              <a:t>El TS (Sala de lo Contencioso) ha confirmado mediante STS 27 de Enero de 2.022 multa impuesta a BANCO DE SANTANDER de 485.000 euros, </a:t>
            </a:r>
            <a:r>
              <a:rPr lang="es-ES" b="0" i="0" u="none" strike="noStrike" baseline="0" dirty="0">
                <a:solidFill>
                  <a:srgbClr val="000000"/>
                </a:solidFill>
                <a:latin typeface="Times New Roman" panose="02020603050405020304" pitchFamily="18" charset="0"/>
              </a:rPr>
              <a:t> </a:t>
            </a:r>
            <a:r>
              <a:rPr lang="es-ES" b="0" i="0" u="none" strike="noStrike" baseline="0" dirty="0">
                <a:latin typeface="Times New Roman" panose="02020603050405020304" pitchFamily="18" charset="0"/>
              </a:rPr>
              <a:t>por la comisión de una infracción grave del art. 15 del RDL 6/2012, de medidas urgentes de protección de deudores hipotecarios sin recursos, consistente en el retraso en la aplicación de las medidas de reestructuración de deudas hipotecarias previstas en el Código de Buenas prácticas (anexo del RDL 6/2012) (en adelante, CBP), en relación con el art. 5.4 de este RDL.</a:t>
            </a:r>
          </a:p>
          <a:p>
            <a:pPr algn="just"/>
            <a:r>
              <a:rPr lang="es-ES" kern="50" dirty="0">
                <a:latin typeface="Times New Roman" panose="02020603050405020304" pitchFamily="18" charset="0"/>
                <a:ea typeface="WenQuanYi Zen Hei"/>
                <a:cs typeface="Lohit Devanagari"/>
              </a:rPr>
              <a:t>Pero además, el Banco de España, ha sancionado también a BANKIA con 2 multas de 4.000.000 euros cada una, </a:t>
            </a:r>
            <a:r>
              <a:rPr lang="es-ES" b="0" i="0" u="none" strike="noStrike" baseline="0" dirty="0">
                <a:solidFill>
                  <a:srgbClr val="000000"/>
                </a:solidFill>
                <a:latin typeface="Times New Roman" panose="02020603050405020304" pitchFamily="18" charset="0"/>
              </a:rPr>
              <a:t> </a:t>
            </a:r>
            <a:r>
              <a:rPr lang="es-ES" b="0" i="0" u="none" strike="noStrike" baseline="0" dirty="0">
                <a:latin typeface="Times New Roman" panose="02020603050405020304" pitchFamily="18" charset="0"/>
              </a:rPr>
              <a:t>por infringir lo previsto en los arts. 5.4 y 5.9 del RDL 6/2012; a BBVA con multas de 4.000.000 y 2.000.000 euros; por incumplimiento de, respectivamente, las obligaciones previstas en los arts. 5.9 y 5.4 del RDL 6/2012; y a CAJAMAR y CAIXABANK con multas de cuantía inferior, por los mismos motivos, es decir, por no aplicar el CBPB a deudores hipotecarios.</a:t>
            </a: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9064717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Autofit/>
          </a:bodyPr>
          <a:lstStyle/>
          <a:p>
            <a:pPr rtl="0"/>
            <a:r>
              <a:rPr lang="es-ES" sz="2800" dirty="0"/>
              <a:t>CODIGO DE BUENAS PRACTICAS: POSIBLES FRAUDES A LA NORMA PARA EVITAR SU CUMPLIMIENTO</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algn="just"/>
            <a:r>
              <a:rPr lang="es-ES" b="1" kern="50" dirty="0">
                <a:effectLst/>
                <a:latin typeface="open_sans_regular"/>
                <a:ea typeface="WenQuanYi Zen Hei"/>
                <a:cs typeface="Lohit Devanagari"/>
              </a:rPr>
              <a:t>- CESION DEL PRESTAMO A FONDOS DE INVERSION (FONDOS BUIT</a:t>
            </a:r>
            <a:r>
              <a:rPr lang="es-ES" b="1" kern="50" dirty="0">
                <a:latin typeface="open_sans_regular"/>
                <a:ea typeface="WenQuanYi Zen Hei"/>
                <a:cs typeface="Lohit Devanagari"/>
              </a:rPr>
              <a:t>RE) NO ADHERIDOS AL CODIGO DE BUENAS PRACTICAS Y SIN NINGUNA DE NECESIDAD DE MANTENER SU PRESTIGIO EN EL AMBITO FINANCIERO/BANCARIO ESPAÑOL.</a:t>
            </a:r>
          </a:p>
          <a:p>
            <a:pPr algn="just"/>
            <a:r>
              <a:rPr lang="es-ES" sz="2000" b="0" i="0" dirty="0">
                <a:effectLst/>
                <a:latin typeface="verdana" panose="020B0604030504040204" pitchFamily="34" charset="0"/>
              </a:rPr>
              <a:t>Las entidades o prestamistas adheridos al Código de Buenas Prácticas habrán de informar adecuadamente a todos los clientes titulares de préstamos hipotecarios sobre la existencia de este Código y la posibilidad de acogerse a lo dispuesto en él, mediante una comunicación individualizada y específica, en el plazo de un mes desde su adhesión al Código, facilitando un teléfono y una dirección de correo electrónico donde responder a dudas y recibir las solicitudes de los clientes.</a:t>
            </a:r>
          </a:p>
          <a:p>
            <a:pPr algn="just"/>
            <a:r>
              <a:rPr lang="es-ES" sz="2000" b="0" i="0" dirty="0">
                <a:effectLst/>
                <a:latin typeface="verdana" panose="020B0604030504040204" pitchFamily="34" charset="0"/>
              </a:rPr>
              <a:t>Además, se facilitará información sobre las medidas en un lugar destacado de su sitio web y a través de su red comercial de oficinas.</a:t>
            </a:r>
          </a:p>
          <a:p>
            <a:pPr algn="just"/>
            <a:r>
              <a:rPr lang="es-ES" sz="2000" dirty="0">
                <a:latin typeface="verdana" panose="020B0604030504040204" pitchFamily="34" charset="0"/>
              </a:rPr>
              <a:t>Esto NO SE CUMPLE en casi ninguna entidad.</a:t>
            </a:r>
            <a:endParaRPr lang="es-ES" sz="2000" b="0" i="0" dirty="0">
              <a:effectLst/>
              <a:latin typeface="verdana" panose="020B0604030504040204" pitchFamily="34" charset="0"/>
            </a:endParaRPr>
          </a:p>
          <a:p>
            <a:pPr algn="just"/>
            <a:endParaRPr lang="es-ES" sz="2000" b="0" i="0" dirty="0">
              <a:effectLst/>
              <a:latin typeface="verdana" panose="020B0604030504040204" pitchFamily="34" charset="0"/>
            </a:endParaRPr>
          </a:p>
          <a:p>
            <a:pPr algn="just"/>
            <a:endParaRPr lang="es-ES" b="1" kern="50" dirty="0">
              <a:latin typeface="open_sans_regular"/>
              <a:ea typeface="WenQuanYi Zen Hei"/>
              <a:cs typeface="Lohit Devanagari"/>
            </a:endParaRPr>
          </a:p>
          <a:p>
            <a:pPr algn="just"/>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22975877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Autofit/>
          </a:bodyPr>
          <a:lstStyle/>
          <a:p>
            <a:pPr rtl="0"/>
            <a:r>
              <a:rPr lang="es-ES" sz="2800" dirty="0"/>
              <a:t>CODIGO DE BUENAS PRACTICAS: ALGUNAS SENTENCIAS DEL TS INTERESANTES SOBRE INCUMPLIMIENTO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fontScale="92500" lnSpcReduction="10000"/>
          </a:bodyPr>
          <a:lstStyle/>
          <a:p>
            <a:pPr algn="just">
              <a:lnSpc>
                <a:spcPct val="107000"/>
              </a:lnSpc>
              <a:spcAft>
                <a:spcPts val="800"/>
              </a:spcAft>
            </a:pPr>
            <a:r>
              <a:rPr lang="es-ES" b="1" kern="50" dirty="0">
                <a:effectLst/>
                <a:latin typeface="open_sans_regular"/>
                <a:ea typeface="WenQuanYi Zen Hei"/>
                <a:cs typeface="Lohit Devanagari"/>
              </a:rPr>
              <a:t>-</a:t>
            </a:r>
            <a:r>
              <a:rPr lang="es-ES" b="1" kern="0" dirty="0">
                <a:effectLst/>
                <a:latin typeface="Times New Roman" panose="02020603050405020304" pitchFamily="18" charset="0"/>
                <a:ea typeface="Times New Roman" panose="02020603050405020304" pitchFamily="18" charset="0"/>
                <a:cs typeface="Times New Roman" panose="02020603050405020304" pitchFamily="18" charset="0"/>
              </a:rPr>
              <a:t>Tribunal Supremo,  (Sala de lo Civil, Sección 1ª) Sentencia </a:t>
            </a:r>
            <a:r>
              <a:rPr lang="es-ES" b="1" kern="0" dirty="0" err="1">
                <a:effectLst/>
                <a:latin typeface="Times New Roman" panose="02020603050405020304" pitchFamily="18" charset="0"/>
                <a:ea typeface="Times New Roman" panose="02020603050405020304" pitchFamily="18" charset="0"/>
                <a:cs typeface="Times New Roman" panose="02020603050405020304" pitchFamily="18" charset="0"/>
              </a:rPr>
              <a:t>num</a:t>
            </a:r>
            <a:r>
              <a:rPr lang="es-ES" b="1" kern="0" dirty="0">
                <a:effectLst/>
                <a:latin typeface="Times New Roman" panose="02020603050405020304" pitchFamily="18" charset="0"/>
                <a:ea typeface="Times New Roman" panose="02020603050405020304" pitchFamily="18" charset="0"/>
                <a:cs typeface="Times New Roman" panose="02020603050405020304" pitchFamily="18" charset="0"/>
              </a:rPr>
              <a:t>. 410/2019 de 9 julio. </a:t>
            </a:r>
            <a:r>
              <a:rPr lang="es-ES" u="sng" kern="0" dirty="0">
                <a:effectLst/>
                <a:latin typeface="Times New Roman" panose="02020603050405020304" pitchFamily="18" charset="0"/>
                <a:ea typeface="Times New Roman" panose="02020603050405020304" pitchFamily="18" charset="0"/>
                <a:cs typeface="Times New Roman" panose="02020603050405020304" pitchFamily="18" charset="0"/>
              </a:rPr>
              <a:t>RJ\2019\2809:</a:t>
            </a:r>
          </a:p>
          <a:p>
            <a:pPr indent="0" algn="just">
              <a:lnSpc>
                <a:spcPct val="107000"/>
              </a:lnSpc>
              <a:spcBef>
                <a:spcPts val="400"/>
              </a:spcBef>
              <a:spcAft>
                <a:spcPts val="400"/>
              </a:spcAft>
              <a:buNone/>
            </a:pPr>
            <a:r>
              <a:rPr lang="es-ES" sz="1900" kern="0" dirty="0">
                <a:effectLst/>
                <a:latin typeface="Times New Roman" panose="02020603050405020304" pitchFamily="18" charset="0"/>
                <a:ea typeface="Times New Roman" panose="02020603050405020304" pitchFamily="18" charset="0"/>
                <a:cs typeface="Times New Roman" panose="02020603050405020304" pitchFamily="18" charset="0"/>
              </a:rPr>
              <a:t>el cliente solicita la reestructuración y el banco le opone que </a:t>
            </a:r>
            <a:r>
              <a:rPr lang="es-ES" sz="1900" u="sng" kern="0" dirty="0">
                <a:effectLst/>
                <a:latin typeface="Times New Roman" panose="02020603050405020304" pitchFamily="18" charset="0"/>
                <a:ea typeface="Times New Roman" panose="02020603050405020304" pitchFamily="18" charset="0"/>
                <a:cs typeface="Times New Roman" panose="02020603050405020304" pitchFamily="18" charset="0"/>
              </a:rPr>
              <a:t>mientras no se ponga al día no se le escucha siquiera</a:t>
            </a:r>
            <a:r>
              <a:rPr lang="es-ES" sz="1900" kern="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1900" i="1" kern="0" dirty="0">
                <a:effectLst/>
                <a:latin typeface="Times New Roman" panose="02020603050405020304" pitchFamily="18" charset="0"/>
                <a:ea typeface="Times New Roman" panose="02020603050405020304" pitchFamily="18" charset="0"/>
                <a:cs typeface="Times New Roman" panose="02020603050405020304" pitchFamily="18" charset="0"/>
              </a:rPr>
              <a:t>el banco contestó y denegó la propuesta porque no se cumplían los siguientes requisitos: que el litigio abierto en la ejecución de la finca hipotecada sea enervado en los términos del art. 693 LEC  con fondos propios del deudor y que se cancelen registralmente las cargas posteriores a la hipoteca que se iba a novar, salvo que se dejara constancia registral de que con esa novación el banco no alteraba el rango de su hipoteca</a:t>
            </a:r>
            <a:r>
              <a:rPr lang="es-ES" sz="1900" kern="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ES" sz="1900" kern="100" dirty="0">
              <a:effectLst/>
              <a:latin typeface="Calibri" panose="020F0502020204030204" pitchFamily="34" charset="0"/>
              <a:ea typeface="Calibri" panose="020F0502020204030204" pitchFamily="34" charset="0"/>
              <a:cs typeface="Times New Roman" panose="02020603050405020304" pitchFamily="18" charset="0"/>
            </a:endParaRPr>
          </a:p>
          <a:p>
            <a:pPr indent="0" algn="just">
              <a:lnSpc>
                <a:spcPct val="107000"/>
              </a:lnSpc>
              <a:spcBef>
                <a:spcPts val="400"/>
              </a:spcBef>
              <a:spcAft>
                <a:spcPts val="400"/>
              </a:spcAft>
              <a:buNone/>
            </a:pPr>
            <a:endParaRPr lang="es-ES" sz="1900" kern="100" dirty="0">
              <a:effectLst/>
              <a:latin typeface="Calibri" panose="020F0502020204030204" pitchFamily="34" charset="0"/>
              <a:ea typeface="Calibri" panose="020F0502020204030204" pitchFamily="34" charset="0"/>
              <a:cs typeface="Times New Roman" panose="02020603050405020304" pitchFamily="18" charset="0"/>
            </a:endParaRPr>
          </a:p>
          <a:p>
            <a:pPr indent="449580" algn="just">
              <a:lnSpc>
                <a:spcPct val="107000"/>
              </a:lnSpc>
              <a:spcBef>
                <a:spcPts val="400"/>
              </a:spcBef>
              <a:spcAft>
                <a:spcPts val="400"/>
              </a:spcAft>
            </a:pPr>
            <a:r>
              <a:rPr lang="es-ES" sz="1900" kern="0" dirty="0">
                <a:effectLst/>
                <a:latin typeface="Times New Roman" panose="02020603050405020304" pitchFamily="18" charset="0"/>
                <a:ea typeface="Times New Roman" panose="02020603050405020304" pitchFamily="18" charset="0"/>
                <a:cs typeface="Times New Roman" panose="02020603050405020304" pitchFamily="18" charset="0"/>
              </a:rPr>
              <a:t>La respuesta del Tribunal Supremo a este planteamiento en la siguiente:  </a:t>
            </a:r>
            <a:r>
              <a:rPr lang="es-ES" sz="1900" i="1" kern="0" dirty="0">
                <a:effectLst/>
                <a:latin typeface="Times New Roman" panose="02020603050405020304" pitchFamily="18" charset="0"/>
                <a:ea typeface="Times New Roman" panose="02020603050405020304" pitchFamily="18" charset="0"/>
                <a:cs typeface="Times New Roman" panose="02020603050405020304" pitchFamily="18" charset="0"/>
              </a:rPr>
              <a:t>De esta forma los demandantes presentaron a tiempo la solicitud de reestructuración de su deuda hipotecaria y su contenido se adecuaba a la previsión legal. El </a:t>
            </a:r>
            <a:r>
              <a:rPr lang="es-ES" sz="1900" b="1" i="1" u="sng" kern="0" dirty="0">
                <a:effectLst/>
                <a:latin typeface="Times New Roman" panose="02020603050405020304" pitchFamily="18" charset="0"/>
                <a:ea typeface="Times New Roman" panose="02020603050405020304" pitchFamily="18" charset="0"/>
                <a:cs typeface="Times New Roman" panose="02020603050405020304" pitchFamily="18" charset="0"/>
              </a:rPr>
              <a:t>banco incumplió el deber legal de atender a esta solicitud y la rechazó por dos motivos que no justifican por sí mismos tal rechazo</a:t>
            </a:r>
            <a:r>
              <a:rPr lang="es-ES" sz="1900" i="1" kern="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s-ES" sz="19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es-ES" sz="1900" kern="100" dirty="0">
              <a:effectLst/>
              <a:latin typeface="Calibri" panose="020F0502020204030204" pitchFamily="34" charset="0"/>
              <a:ea typeface="Calibri" panose="020F0502020204030204" pitchFamily="34" charset="0"/>
              <a:cs typeface="Times New Roman" panose="02020603050405020304" pitchFamily="18" charset="0"/>
            </a:endParaRPr>
          </a:p>
          <a:p>
            <a:pPr indent="127000" algn="just">
              <a:lnSpc>
                <a:spcPct val="107000"/>
              </a:lnSpc>
              <a:spcBef>
                <a:spcPts val="400"/>
              </a:spcBef>
              <a:spcAft>
                <a:spcPts val="400"/>
              </a:spcAft>
            </a:pPr>
            <a:r>
              <a:rPr lang="es-ES" sz="1800" kern="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s-E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s-ES" sz="2000" b="0" i="0" dirty="0">
              <a:effectLst/>
              <a:latin typeface="verdana" panose="020B0604030504040204" pitchFamily="34" charset="0"/>
            </a:endParaRPr>
          </a:p>
          <a:p>
            <a:pPr algn="just"/>
            <a:endParaRPr lang="es-ES" b="1" kern="50" dirty="0">
              <a:latin typeface="open_sans_regular"/>
              <a:ea typeface="WenQuanYi Zen Hei"/>
              <a:cs typeface="Lohit Devanagari"/>
            </a:endParaRPr>
          </a:p>
          <a:p>
            <a:pPr algn="just"/>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2160019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Autofit/>
          </a:bodyPr>
          <a:lstStyle/>
          <a:p>
            <a:pPr rtl="0"/>
            <a:r>
              <a:rPr lang="es-ES" sz="2800" dirty="0"/>
              <a:t>CODIGO DE BUENAS PRACTICAS: ALGUNAS SENTENCIAS DEL TS INTERESANTES SOBRE INCUMPLIMIENTO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fontScale="77500" lnSpcReduction="20000"/>
          </a:bodyPr>
          <a:lstStyle/>
          <a:p>
            <a:pPr algn="just">
              <a:lnSpc>
                <a:spcPct val="107000"/>
              </a:lnSpc>
              <a:spcAft>
                <a:spcPts val="800"/>
              </a:spcAft>
            </a:pPr>
            <a:r>
              <a:rPr lang="es-ES" sz="2900" b="1" kern="50" dirty="0">
                <a:effectLst/>
                <a:latin typeface="open_sans_regular"/>
                <a:ea typeface="WenQuanYi Zen Hei"/>
                <a:cs typeface="Lohit Devanagari"/>
              </a:rPr>
              <a:t>-</a:t>
            </a:r>
            <a:r>
              <a:rPr lang="es-ES" sz="2900" b="1" kern="0" dirty="0">
                <a:effectLst/>
                <a:latin typeface="Times New Roman" panose="02020603050405020304" pitchFamily="18" charset="0"/>
                <a:ea typeface="Times New Roman" panose="02020603050405020304" pitchFamily="18" charset="0"/>
                <a:cs typeface="Times New Roman" panose="02020603050405020304" pitchFamily="18" charset="0"/>
              </a:rPr>
              <a:t>Tribunal Supremo, (Sala de lo Contencioso-administrativo, Sección 3ª) Sentencia </a:t>
            </a:r>
            <a:r>
              <a:rPr lang="es-ES" sz="2900" b="1" kern="0" dirty="0" err="1">
                <a:effectLst/>
                <a:latin typeface="Times New Roman" panose="02020603050405020304" pitchFamily="18" charset="0"/>
                <a:ea typeface="Times New Roman" panose="02020603050405020304" pitchFamily="18" charset="0"/>
                <a:cs typeface="Times New Roman" panose="02020603050405020304" pitchFamily="18" charset="0"/>
              </a:rPr>
              <a:t>num</a:t>
            </a:r>
            <a:r>
              <a:rPr lang="es-ES" sz="2900" b="1" kern="0" dirty="0">
                <a:effectLst/>
                <a:latin typeface="Times New Roman" panose="02020603050405020304" pitchFamily="18" charset="0"/>
                <a:ea typeface="Times New Roman" panose="02020603050405020304" pitchFamily="18" charset="0"/>
                <a:cs typeface="Times New Roman" panose="02020603050405020304" pitchFamily="18" charset="0"/>
              </a:rPr>
              <a:t>. 73/2022, de 27 de enero.</a:t>
            </a:r>
            <a:endParaRPr lang="es-ES" sz="29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ES" sz="2600" b="1" kern="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2600" kern="0" dirty="0">
                <a:effectLst/>
                <a:latin typeface="Times New Roman" panose="02020603050405020304" pitchFamily="18" charset="0"/>
                <a:ea typeface="Times New Roman" panose="02020603050405020304" pitchFamily="18" charset="0"/>
                <a:cs typeface="Times New Roman" panose="02020603050405020304" pitchFamily="18" charset="0"/>
              </a:rPr>
              <a:t>En este caso, nos encontramos en un recurso contencioso-administrativo interpuesto por el banco contra la imposición de una sanción por parte del Banco de España basada en el incumplimiento del CBA. </a:t>
            </a:r>
            <a:endParaRPr lang="es-ES" sz="26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ES" sz="2600" kern="0" dirty="0">
                <a:effectLst/>
                <a:latin typeface="Times New Roman" panose="02020603050405020304" pitchFamily="18" charset="0"/>
                <a:ea typeface="Times New Roman" panose="02020603050405020304" pitchFamily="18" charset="0"/>
                <a:cs typeface="Times New Roman" panose="02020603050405020304" pitchFamily="18" charset="0"/>
              </a:rPr>
              <a:t>         El tribunal sienta doctrina en relación con dos aspectos muy concretos: </a:t>
            </a:r>
            <a:endParaRPr lang="es-ES" sz="2600" kern="100" dirty="0">
              <a:effectLst/>
              <a:latin typeface="Calibri" panose="020F0502020204030204" pitchFamily="34" charset="0"/>
              <a:ea typeface="Calibri" panose="020F0502020204030204" pitchFamily="34" charset="0"/>
              <a:cs typeface="Times New Roman" panose="02020603050405020304" pitchFamily="18" charset="0"/>
            </a:endParaRPr>
          </a:p>
          <a:p>
            <a:pPr marL="1123950" indent="-228600" algn="just">
              <a:lnSpc>
                <a:spcPct val="107000"/>
              </a:lnSpc>
              <a:spcAft>
                <a:spcPts val="800"/>
              </a:spcAft>
            </a:pPr>
            <a:r>
              <a:rPr lang="es-ES" sz="2600" kern="0" dirty="0">
                <a:effectLst/>
                <a:latin typeface="Times New Roman" panose="02020603050405020304" pitchFamily="18" charset="0"/>
                <a:ea typeface="Times New Roman" panose="02020603050405020304" pitchFamily="18" charset="0"/>
                <a:cs typeface="Times New Roman" panose="02020603050405020304" pitchFamily="18" charset="0"/>
              </a:rPr>
              <a:t>a.      El momento temporal en que deben ser aplicadas las previsiones del CBA, en lo que se refiere a las concretas medidas de reestructuración de la deuda, es el de </a:t>
            </a:r>
            <a:r>
              <a:rPr lang="es-ES" sz="2600" u="sng" kern="0" dirty="0">
                <a:effectLst/>
                <a:latin typeface="Times New Roman" panose="02020603050405020304" pitchFamily="18" charset="0"/>
                <a:ea typeface="Times New Roman" panose="02020603050405020304" pitchFamily="18" charset="0"/>
                <a:cs typeface="Times New Roman" panose="02020603050405020304" pitchFamily="18" charset="0"/>
              </a:rPr>
              <a:t>acreditación de encontrarse los deudores hipotecarios situados en el umbral de exclusión</a:t>
            </a:r>
            <a:r>
              <a:rPr lang="es-ES" sz="2600" kern="0" dirty="0">
                <a:effectLst/>
                <a:latin typeface="Times New Roman" panose="02020603050405020304" pitchFamily="18" charset="0"/>
                <a:ea typeface="Times New Roman" panose="02020603050405020304" pitchFamily="18" charset="0"/>
                <a:cs typeface="Times New Roman" panose="02020603050405020304" pitchFamily="18" charset="0"/>
              </a:rPr>
              <a:t> (y no uno posterior correspondiente a la fecha de formalización del plan de reestructuración).</a:t>
            </a:r>
            <a:endParaRPr lang="es-ES" sz="2600" kern="100" dirty="0">
              <a:effectLst/>
              <a:latin typeface="Calibri" panose="020F0502020204030204" pitchFamily="34" charset="0"/>
              <a:ea typeface="Calibri" panose="020F0502020204030204" pitchFamily="34" charset="0"/>
              <a:cs typeface="Times New Roman" panose="02020603050405020304" pitchFamily="18" charset="0"/>
            </a:endParaRPr>
          </a:p>
          <a:p>
            <a:pPr marL="1123950" indent="-228600" algn="just">
              <a:lnSpc>
                <a:spcPct val="107000"/>
              </a:lnSpc>
              <a:spcAft>
                <a:spcPts val="800"/>
              </a:spcAft>
            </a:pPr>
            <a:r>
              <a:rPr lang="es-ES" sz="2600" kern="0" dirty="0">
                <a:effectLst/>
                <a:latin typeface="Times New Roman" panose="02020603050405020304" pitchFamily="18" charset="0"/>
                <a:ea typeface="Times New Roman" panose="02020603050405020304" pitchFamily="18" charset="0"/>
                <a:cs typeface="Times New Roman" panose="02020603050405020304" pitchFamily="18" charset="0"/>
              </a:rPr>
              <a:t>b.     Aceptado por la entidad de crédito que el deudor hipotecario se halla en el umbral de exclusión, </a:t>
            </a:r>
            <a:r>
              <a:rPr lang="es-ES" sz="2600" u="sng" kern="0" dirty="0">
                <a:effectLst/>
                <a:latin typeface="Times New Roman" panose="02020603050405020304" pitchFamily="18" charset="0"/>
                <a:ea typeface="Times New Roman" panose="02020603050405020304" pitchFamily="18" charset="0"/>
                <a:cs typeface="Times New Roman" panose="02020603050405020304" pitchFamily="18" charset="0"/>
              </a:rPr>
              <a:t>la falta de aportación de alguno de los documentos previstos en el art. 3.3 del Real Decreto Ley 6/2012, no exime a la entidad de aplicar las previsiones</a:t>
            </a:r>
            <a:r>
              <a:rPr lang="es-ES" sz="2600" kern="0" dirty="0">
                <a:effectLst/>
                <a:latin typeface="Times New Roman" panose="02020603050405020304" pitchFamily="18" charset="0"/>
                <a:ea typeface="Times New Roman" panose="02020603050405020304" pitchFamily="18" charset="0"/>
                <a:cs typeface="Times New Roman" panose="02020603050405020304" pitchFamily="18" charset="0"/>
              </a:rPr>
              <a:t> del art. 5.4 del citado texto legal (es decir, las medidas de reestructuración).</a:t>
            </a:r>
            <a:endParaRPr lang="es-ES" kern="100" dirty="0">
              <a:effectLst/>
              <a:latin typeface="Calibri" panose="020F0502020204030204" pitchFamily="34" charset="0"/>
              <a:ea typeface="Calibri" panose="020F0502020204030204" pitchFamily="34" charset="0"/>
              <a:cs typeface="Times New Roman" panose="02020603050405020304" pitchFamily="18" charset="0"/>
            </a:endParaRPr>
          </a:p>
          <a:p>
            <a:pPr indent="127000" algn="just">
              <a:lnSpc>
                <a:spcPct val="107000"/>
              </a:lnSpc>
              <a:spcBef>
                <a:spcPts val="400"/>
              </a:spcBef>
              <a:spcAft>
                <a:spcPts val="400"/>
              </a:spcAft>
            </a:pPr>
            <a:endParaRPr lang="es-E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es-ES" sz="2000" b="0" i="0" dirty="0">
              <a:effectLst/>
              <a:latin typeface="verdana" panose="020B0604030504040204" pitchFamily="34" charset="0"/>
            </a:endParaRPr>
          </a:p>
          <a:p>
            <a:pPr algn="just"/>
            <a:endParaRPr lang="es-ES" b="1" kern="50" dirty="0">
              <a:latin typeface="open_sans_regular"/>
              <a:ea typeface="WenQuanYi Zen Hei"/>
              <a:cs typeface="Lohit Devanagari"/>
            </a:endParaRPr>
          </a:p>
          <a:p>
            <a:pPr algn="just"/>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34517943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a:bodyPr>
          <a:lstStyle/>
          <a:p>
            <a:pPr rtl="0"/>
            <a:r>
              <a:rPr lang="es-ES" sz="4000" dirty="0"/>
              <a:t>PROPUESTAS DE MEJORA</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fontScale="92500"/>
          </a:bodyPr>
          <a:lstStyle/>
          <a:p>
            <a:pPr algn="just">
              <a:buFontTx/>
              <a:buChar char="-"/>
            </a:pPr>
            <a:r>
              <a:rPr lang="es-ES" dirty="0">
                <a:latin typeface="open_sans_regular"/>
              </a:rPr>
              <a:t>El RDL 19/2022 de 22 de Noviembre amplia los supuestos objetivos y subjetivos para poder solicitar la aplicación del mismo (clases medias) pero sin embargo, el problema sigue siendo que la única sanción a la entidad bancaria por no aplicar el mismo es en </a:t>
            </a:r>
            <a:r>
              <a:rPr lang="es-ES" dirty="0" err="1">
                <a:latin typeface="open_sans_regular"/>
              </a:rPr>
              <a:t>via</a:t>
            </a:r>
            <a:r>
              <a:rPr lang="es-ES" dirty="0">
                <a:latin typeface="open_sans_regular"/>
              </a:rPr>
              <a:t> administrativa (o contencioso-administrativa), pero SIN QUE ELLO PRODUZCA EFECTO O SANCION ALGUNA EN LA EJECUCION HIPOTECARIA INICIADA, ni en procedimiento declarativo civil (salvo excepciones loables, como la Sentencia de Primera Instancia </a:t>
            </a:r>
            <a:r>
              <a:rPr lang="es-ES" dirty="0" err="1">
                <a:latin typeface="open_sans_regular"/>
              </a:rPr>
              <a:t>Num</a:t>
            </a:r>
            <a:r>
              <a:rPr lang="es-ES" dirty="0">
                <a:latin typeface="open_sans_regular"/>
              </a:rPr>
              <a:t>. 7 de Córdoba de 24 de Marzo de 2.021, que condena a la entidad CAIXABANK con 12.000 euros por no haber informado a los deudores de la existencia del CBPB y no </a:t>
            </a:r>
            <a:r>
              <a:rPr lang="es-ES" dirty="0" err="1">
                <a:latin typeface="open_sans_regular"/>
              </a:rPr>
              <a:t>haberselo</a:t>
            </a:r>
            <a:r>
              <a:rPr lang="es-ES" dirty="0">
                <a:latin typeface="open_sans_regular"/>
              </a:rPr>
              <a:t> aplicado).</a:t>
            </a:r>
          </a:p>
          <a:p>
            <a:pPr algn="just">
              <a:buFontTx/>
              <a:buChar char="-"/>
            </a:pPr>
            <a:r>
              <a:rPr lang="es-ES" dirty="0">
                <a:latin typeface="open_sans_regular"/>
              </a:rPr>
              <a:t>El problema sigue siendo el carácter de adhesión voluntaria al CBPB por las entidades bancarias, y que las medidas “previas” y complementarias son a la decisión voluntaria de la entidad.</a:t>
            </a:r>
          </a:p>
          <a:p>
            <a:pPr algn="just">
              <a:buFontTx/>
              <a:buChar char="-"/>
            </a:pPr>
            <a:r>
              <a:rPr lang="es-ES" dirty="0">
                <a:latin typeface="open_sans_regular"/>
              </a:rPr>
              <a:t>El RDL 19/2022 de 22 de Noviembre debía haber aprovechado para introducir nuevas normas en el procedimiento de ejecución hipotecaria (LEC), bien en el propio incidente de oposición a la ejecución, o bien un incidente previo (de oficio), en que como requisito de </a:t>
            </a:r>
            <a:r>
              <a:rPr lang="es-ES" dirty="0" err="1">
                <a:latin typeface="open_sans_regular"/>
              </a:rPr>
              <a:t>procedibiidad</a:t>
            </a:r>
            <a:r>
              <a:rPr lang="es-ES" dirty="0">
                <a:latin typeface="open_sans_regular"/>
              </a:rPr>
              <a:t> se </a:t>
            </a:r>
            <a:r>
              <a:rPr lang="es-ES" dirty="0" err="1">
                <a:latin typeface="open_sans_regular"/>
              </a:rPr>
              <a:t>vericare</a:t>
            </a:r>
            <a:r>
              <a:rPr lang="es-ES" dirty="0">
                <a:latin typeface="open_sans_regular"/>
              </a:rPr>
              <a:t> si se ha aplicado u ofrecido o no al deudor la aplicación del CBCB.</a:t>
            </a: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994814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a:bodyPr>
          <a:lstStyle/>
          <a:p>
            <a:pPr rtl="0"/>
            <a:r>
              <a:rPr lang="es-ES" sz="4000" dirty="0"/>
              <a:t>PROPUESTAS DE MEJORA</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marL="0" indent="0" algn="just">
              <a:buNone/>
            </a:pPr>
            <a:r>
              <a:rPr lang="es-ES" dirty="0">
                <a:latin typeface="open_sans_regular"/>
              </a:rPr>
              <a:t>La Directiva 2021/2167 de 24 de Noviembre de 2021 por la que se modifican las Directivas 2008/48/CE y 2014/17/UE,  en su art. 28. 1 habla de que “Los Estados Miembros exigirán a los prestamistas que dispongan de políticas y procedimientos adecuados que les lleven…a mostrar una </a:t>
            </a:r>
            <a:r>
              <a:rPr lang="es-ES" b="1" u="sng" dirty="0">
                <a:latin typeface="open_sans_regular"/>
              </a:rPr>
              <a:t>tolerancia razonable antes de que se inicie un procedimiento de ejecución.”</a:t>
            </a:r>
          </a:p>
          <a:p>
            <a:pPr marL="0" indent="0" algn="just">
              <a:buNone/>
            </a:pPr>
            <a:r>
              <a:rPr lang="es-ES" dirty="0"/>
              <a:t>Es decir, se habla ya de exigencia a la entidad bancaria (nada de adhesión o aplicación voluntaria por la entidad bancaria), por lo que el CBPB debería pasar a ser norma de carácter imperativo y de obligado cumplimiento (para la entidad). Pero además, no limitado a consumidores vulnerables o en umbral de exclusión, porque la Directiva solo habla de “tener en cuenta las circunstancias del consumidor”, pero no de que sea vulnerable. Es decir, que ante impagos de préstamo, no resulta preceptivo para la Directiva, estar en situación de vulnerabilidad o umbral de exclusión.</a:t>
            </a: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34053005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a:bodyPr>
          <a:lstStyle/>
          <a:p>
            <a:pPr rtl="0"/>
            <a:r>
              <a:rPr lang="es-ES" sz="4000" dirty="0"/>
              <a:t>PROPUESTAS DE MEJORA</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rtl="0"/>
            <a:r>
              <a:rPr lang="es-ES" b="1" dirty="0"/>
              <a:t>OTRAS PROPUESTAS EFICACES:</a:t>
            </a:r>
          </a:p>
          <a:p>
            <a:pPr rtl="0"/>
            <a:r>
              <a:rPr lang="es-ES" dirty="0"/>
              <a:t>- Que sea de cumplimiento obligatorio para todas las entidades bancarias.</a:t>
            </a:r>
          </a:p>
          <a:p>
            <a:pPr rtl="0"/>
            <a:r>
              <a:rPr lang="es-ES" dirty="0"/>
              <a:t>- Que en el caso de cesión del préstamo hipotecario a un tercero, ese tercero, sea o no entidad bancaria, tenga obligación de cumplir con el CBP cara al prestatario.</a:t>
            </a:r>
          </a:p>
          <a:p>
            <a:pPr rtl="0"/>
            <a:r>
              <a:rPr lang="es-ES" dirty="0"/>
              <a:t>Que en caso de cesión del préstamo hipotecario, sobre todo si es vivienda habitual, no se permita la venta de créditos en masa o en cartera; y si se permite, que se pueda beneficiar el prestatario del derecho de retracto del art. 1.535 CC. (posible modificación de este precepto, que elimine el carácter de “litigioso” del préstamo).</a:t>
            </a:r>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4650697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a:bodyPr>
          <a:lstStyle/>
          <a:p>
            <a:pPr rtl="0"/>
            <a:r>
              <a:rPr lang="es-ES" sz="4000" dirty="0"/>
              <a:t>GRACIAS¡¡¡</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rtl="0"/>
            <a:endParaRPr lang="es-ES" b="1" i="1" dirty="0"/>
          </a:p>
          <a:p>
            <a:pPr rtl="0"/>
            <a:endParaRPr lang="es-ES" b="1" i="1" dirty="0"/>
          </a:p>
          <a:p>
            <a:pPr rtl="0"/>
            <a:r>
              <a:rPr lang="es-ES" b="1" i="1" dirty="0"/>
              <a:t>Francisco Javier Jiménez Chacón.</a:t>
            </a:r>
          </a:p>
          <a:p>
            <a:pPr rtl="0"/>
            <a:r>
              <a:rPr lang="es-ES" b="1" i="1" dirty="0"/>
              <a:t>Abogado.</a:t>
            </a:r>
          </a:p>
          <a:p>
            <a:pPr rtl="0"/>
            <a:endParaRPr lang="es-ES" b="1" i="1" dirty="0"/>
          </a:p>
          <a:p>
            <a:pPr rtl="0"/>
            <a:r>
              <a:rPr lang="es-ES" b="1" i="1" dirty="0"/>
              <a:t>urbalex@hotmail.com</a:t>
            </a:r>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2876092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fontScale="92500" lnSpcReduction="10000"/>
          </a:bodyPr>
          <a:lstStyle/>
          <a:p>
            <a:pPr marL="0" indent="0" algn="just">
              <a:buNone/>
            </a:pPr>
            <a:r>
              <a:rPr lang="es-ES" b="1" kern="50" dirty="0">
                <a:latin typeface="open_sans_regular"/>
                <a:ea typeface="WenQuanYi Zen Hei"/>
                <a:cs typeface="Lohit Devanagari"/>
              </a:rPr>
              <a:t> MEDIDAS :</a:t>
            </a:r>
          </a:p>
          <a:p>
            <a:pPr marL="0" indent="0" algn="just">
              <a:buNone/>
            </a:pPr>
            <a:r>
              <a:rPr lang="es-ES" b="1" kern="50" dirty="0">
                <a:latin typeface="open_sans_regular"/>
                <a:ea typeface="WenQuanYi Zen Hei"/>
                <a:cs typeface="Lohit Devanagari"/>
              </a:rPr>
              <a:t>1.- PREVIAS A LA EJECUCION HIPOTECARIA: PLAN DE REESTRUCTURACION. Incluirá TODAS estas medidas:</a:t>
            </a:r>
          </a:p>
          <a:p>
            <a:pPr marL="0" indent="0" algn="just">
              <a:buNone/>
            </a:pPr>
            <a:r>
              <a:rPr lang="es-ES" sz="1800" kern="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1800" kern="0" dirty="0">
                <a:effectLst/>
                <a:latin typeface="Times New Roman" panose="02020603050405020304" pitchFamily="18" charset="0"/>
                <a:ea typeface="Times New Roman" panose="02020603050405020304" pitchFamily="18" charset="0"/>
                <a:cs typeface="Times New Roman" panose="02020603050405020304" pitchFamily="18" charset="0"/>
              </a:rPr>
              <a:t>a.</a:t>
            </a:r>
            <a:r>
              <a:rPr lang="es-ES" sz="1800" kern="0" dirty="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2000" b="1" kern="0" dirty="0">
                <a:effectLst/>
                <a:latin typeface="Times New Roman" panose="02020603050405020304" pitchFamily="18" charset="0"/>
                <a:ea typeface="Times New Roman" panose="02020603050405020304" pitchFamily="18" charset="0"/>
                <a:cs typeface="Times New Roman" panose="02020603050405020304" pitchFamily="18" charset="0"/>
              </a:rPr>
              <a:t>Carencia </a:t>
            </a:r>
            <a:r>
              <a:rPr lang="es-ES" sz="2000" kern="0" dirty="0">
                <a:effectLst/>
                <a:latin typeface="Times New Roman" panose="02020603050405020304" pitchFamily="18" charset="0"/>
                <a:ea typeface="Times New Roman" panose="02020603050405020304" pitchFamily="18" charset="0"/>
                <a:cs typeface="Times New Roman" panose="02020603050405020304" pitchFamily="18" charset="0"/>
              </a:rPr>
              <a:t>en la amortización de capital de cinco años.</a:t>
            </a:r>
            <a:r>
              <a:rPr lang="es-ES" sz="1600" b="0" i="0" dirty="0">
                <a:solidFill>
                  <a:srgbClr val="696B74"/>
                </a:solidFill>
                <a:effectLst/>
                <a:latin typeface="Helvetica Neue"/>
              </a:rPr>
              <a:t> </a:t>
            </a:r>
            <a:r>
              <a:rPr lang="es-ES" sz="1600" dirty="0">
                <a:latin typeface="Helvetica Neue"/>
              </a:rPr>
              <a:t>Es decir </a:t>
            </a:r>
            <a:r>
              <a:rPr lang="es-ES" sz="1600" b="0" i="0" dirty="0">
                <a:effectLst/>
                <a:latin typeface="Helvetica Neue"/>
              </a:rPr>
              <a:t>pagar solo la parte de intereses de la cuota a lo largo de ese período. El capital que no se abone se te cobrará en las mensualidades que pague cuando acaben los cinco años.</a:t>
            </a: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1133475" indent="-228600" algn="just">
              <a:lnSpc>
                <a:spcPct val="107000"/>
              </a:lnSpc>
              <a:spcAft>
                <a:spcPts val="800"/>
              </a:spcAft>
            </a:pPr>
            <a:r>
              <a:rPr lang="es-ES" sz="2000" kern="0" dirty="0">
                <a:effectLst/>
                <a:latin typeface="Times New Roman" panose="02020603050405020304" pitchFamily="18" charset="0"/>
                <a:ea typeface="Times New Roman" panose="02020603050405020304" pitchFamily="18" charset="0"/>
                <a:cs typeface="Times New Roman" panose="02020603050405020304" pitchFamily="18" charset="0"/>
              </a:rPr>
              <a:t>b.     Ampliación del plazo de amortización hasta un total de </a:t>
            </a:r>
            <a:r>
              <a:rPr lang="es-ES" sz="2000" b="1" kern="0" dirty="0">
                <a:effectLst/>
                <a:latin typeface="Times New Roman" panose="02020603050405020304" pitchFamily="18" charset="0"/>
                <a:ea typeface="Times New Roman" panose="02020603050405020304" pitchFamily="18" charset="0"/>
                <a:cs typeface="Times New Roman" panose="02020603050405020304" pitchFamily="18" charset="0"/>
              </a:rPr>
              <a:t>40 años </a:t>
            </a:r>
            <a:r>
              <a:rPr lang="es-ES" sz="2000" kern="0" dirty="0">
                <a:effectLst/>
                <a:latin typeface="Times New Roman" panose="02020603050405020304" pitchFamily="18" charset="0"/>
                <a:ea typeface="Times New Roman" panose="02020603050405020304" pitchFamily="18" charset="0"/>
                <a:cs typeface="Times New Roman" panose="02020603050405020304" pitchFamily="18" charset="0"/>
              </a:rPr>
              <a:t>a contar desde la concesión del préstamo:</a:t>
            </a:r>
            <a:r>
              <a:rPr lang="es-ES" sz="1600" b="0" i="0" dirty="0">
                <a:solidFill>
                  <a:srgbClr val="696B74"/>
                </a:solidFill>
                <a:effectLst/>
                <a:latin typeface="Helvetica Neue"/>
              </a:rPr>
              <a:t> </a:t>
            </a:r>
            <a:r>
              <a:rPr lang="es-ES" sz="1600" b="0" i="0" dirty="0">
                <a:effectLst/>
                <a:latin typeface="Helvetica Neue"/>
              </a:rPr>
              <a:t>Al devolver el dinero en más tiempo, el importe de las cuotas será más asequible, pero se acabará pagando más en intereses.</a:t>
            </a: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1133475" indent="-228600" algn="just">
              <a:lnSpc>
                <a:spcPct val="107000"/>
              </a:lnSpc>
              <a:spcAft>
                <a:spcPts val="800"/>
              </a:spcAft>
            </a:pPr>
            <a:r>
              <a:rPr lang="es-ES" sz="2000" kern="0" dirty="0">
                <a:effectLst/>
                <a:latin typeface="Times New Roman" panose="02020603050405020304" pitchFamily="18" charset="0"/>
                <a:ea typeface="Times New Roman" panose="02020603050405020304" pitchFamily="18" charset="0"/>
                <a:cs typeface="Times New Roman" panose="02020603050405020304" pitchFamily="18" charset="0"/>
              </a:rPr>
              <a:t>c.      </a:t>
            </a:r>
            <a:r>
              <a:rPr lang="es-ES" sz="2000" b="1" kern="0" dirty="0">
                <a:effectLst/>
                <a:latin typeface="Times New Roman" panose="02020603050405020304" pitchFamily="18" charset="0"/>
                <a:ea typeface="Times New Roman" panose="02020603050405020304" pitchFamily="18" charset="0"/>
                <a:cs typeface="Times New Roman" panose="02020603050405020304" pitchFamily="18" charset="0"/>
              </a:rPr>
              <a:t>Reducción del tipo de interés </a:t>
            </a:r>
            <a:r>
              <a:rPr lang="es-ES" sz="2000" kern="0" dirty="0">
                <a:effectLst/>
                <a:latin typeface="Times New Roman" panose="02020603050405020304" pitchFamily="18" charset="0"/>
                <a:ea typeface="Times New Roman" panose="02020603050405020304" pitchFamily="18" charset="0"/>
                <a:cs typeface="Times New Roman" panose="02020603050405020304" pitchFamily="18" charset="0"/>
              </a:rPr>
              <a:t>aplicable durante el plazo de carencia a </a:t>
            </a:r>
            <a:r>
              <a:rPr lang="es-ES" sz="2000" b="1" kern="0" dirty="0">
                <a:effectLst/>
                <a:latin typeface="Times New Roman" panose="02020603050405020304" pitchFamily="18" charset="0"/>
                <a:ea typeface="Times New Roman" panose="02020603050405020304" pitchFamily="18" charset="0"/>
                <a:cs typeface="Times New Roman" panose="02020603050405020304" pitchFamily="18" charset="0"/>
              </a:rPr>
              <a:t>Euribor menos 0,10</a:t>
            </a:r>
            <a:r>
              <a:rPr lang="es-ES" sz="2000" u="sng" kern="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s-ES" sz="2000" kern="0" dirty="0">
                <a:effectLst/>
                <a:latin typeface="Times New Roman" panose="02020603050405020304" pitchFamily="18" charset="0"/>
                <a:ea typeface="Times New Roman" panose="02020603050405020304" pitchFamily="18" charset="0"/>
                <a:cs typeface="Times New Roman" panose="02020603050405020304" pitchFamily="18" charset="0"/>
              </a:rPr>
              <a:t>Si el interés es fijo, se mantendrá ese tipo de interés.</a:t>
            </a: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1133475" indent="-228600" algn="just">
              <a:lnSpc>
                <a:spcPct val="107000"/>
              </a:lnSpc>
              <a:spcAft>
                <a:spcPts val="800"/>
              </a:spcAft>
            </a:pPr>
            <a:r>
              <a:rPr lang="es-ES" sz="2000" kern="0" dirty="0">
                <a:effectLst/>
                <a:latin typeface="Times New Roman" panose="02020603050405020304" pitchFamily="18" charset="0"/>
                <a:ea typeface="Times New Roman" panose="02020603050405020304" pitchFamily="18" charset="0"/>
                <a:cs typeface="Times New Roman" panose="02020603050405020304" pitchFamily="18" charset="0"/>
              </a:rPr>
              <a:t>d.     </a:t>
            </a:r>
            <a:r>
              <a:rPr lang="es-ES" sz="2000" b="1" kern="0" dirty="0">
                <a:effectLst/>
                <a:latin typeface="Times New Roman" panose="02020603050405020304" pitchFamily="18" charset="0"/>
                <a:ea typeface="Times New Roman" panose="02020603050405020304" pitchFamily="18" charset="0"/>
                <a:cs typeface="Times New Roman" panose="02020603050405020304" pitchFamily="18" charset="0"/>
              </a:rPr>
              <a:t>Se inaplicarán con carácter indefinido las cláusulas limitativas de la bajada del tipo de interés previstas en los contratos (cláusula suelo).</a:t>
            </a:r>
            <a:endParaRPr lang="es-ES" sz="20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1133475" indent="-228600" algn="just">
              <a:lnSpc>
                <a:spcPct val="107000"/>
              </a:lnSpc>
              <a:spcAft>
                <a:spcPts val="800"/>
              </a:spcAft>
            </a:pPr>
            <a:r>
              <a:rPr lang="es-ES" sz="2000" kern="0" dirty="0">
                <a:effectLst/>
                <a:latin typeface="Times New Roman" panose="02020603050405020304" pitchFamily="18" charset="0"/>
                <a:ea typeface="Times New Roman" panose="02020603050405020304" pitchFamily="18" charset="0"/>
                <a:cs typeface="Times New Roman" panose="02020603050405020304" pitchFamily="18" charset="0"/>
              </a:rPr>
              <a:t>e.      Podrá reunificarse el conjunto de las deudas contraídas por el deudor.</a:t>
            </a: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1133475" algn="just">
              <a:lnSpc>
                <a:spcPct val="107000"/>
              </a:lnSpc>
              <a:spcAft>
                <a:spcPts val="800"/>
              </a:spcAft>
            </a:pP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3209783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fontScale="85000" lnSpcReduction="20000"/>
          </a:bodyPr>
          <a:lstStyle/>
          <a:p>
            <a:pPr marL="0" indent="0" algn="just">
              <a:buNone/>
            </a:pPr>
            <a:r>
              <a:rPr lang="es-ES" b="1" kern="50" dirty="0">
                <a:latin typeface="open_sans_regular"/>
                <a:ea typeface="WenQuanYi Zen Hei"/>
                <a:cs typeface="Lohit Devanagari"/>
              </a:rPr>
              <a:t> REQUISITOS PARA APLICACIÓN DE LAS MEDIDAS PREVIAS A LA EJECUCION HIPOTECARIA: PLAN DE REESTRUCTURACION. HAY QUE CUMPLIR TODOS LOS REQUISITOS:</a:t>
            </a:r>
          </a:p>
          <a:p>
            <a:pPr algn="l">
              <a:buFont typeface="Arial" panose="020B0604020202020204" pitchFamily="34" charset="0"/>
              <a:buChar char="•"/>
            </a:pPr>
            <a:r>
              <a:rPr lang="es-ES" sz="2100" b="0" i="0" dirty="0">
                <a:effectLst/>
                <a:latin typeface="Helvetica Neue"/>
              </a:rPr>
              <a:t>La </a:t>
            </a:r>
            <a:r>
              <a:rPr lang="es-ES" sz="2100" b="1" i="0" dirty="0">
                <a:effectLst/>
                <a:latin typeface="Helvetica Neue"/>
              </a:rPr>
              <a:t>hipoteca</a:t>
            </a:r>
            <a:r>
              <a:rPr lang="es-ES" sz="2100" b="0" i="0" dirty="0">
                <a:effectLst/>
                <a:latin typeface="Helvetica Neue"/>
              </a:rPr>
              <a:t> debe estar firmada </a:t>
            </a:r>
            <a:r>
              <a:rPr lang="es-ES" sz="2100" b="1" i="0" dirty="0">
                <a:effectLst/>
                <a:latin typeface="Helvetica Neue"/>
              </a:rPr>
              <a:t>sobre una vivienda habitual, antes del día 31 de Diciembre de 2.022.</a:t>
            </a:r>
            <a:r>
              <a:rPr lang="es-ES" sz="2100" b="0" i="0" dirty="0">
                <a:effectLst/>
                <a:latin typeface="Helvetica Neue"/>
              </a:rPr>
              <a:t> El precio de adquisición de la casa o del piso, además, no puede superar </a:t>
            </a:r>
            <a:r>
              <a:rPr lang="es-ES" sz="2100" b="1" i="0" dirty="0">
                <a:effectLst/>
                <a:latin typeface="Helvetica Neue"/>
              </a:rPr>
              <a:t>los 300.000 euros</a:t>
            </a:r>
            <a:r>
              <a:rPr lang="es-ES" sz="2100" b="0" i="0" dirty="0">
                <a:effectLst/>
                <a:latin typeface="Helvetica Neue"/>
              </a:rPr>
              <a:t>. </a:t>
            </a:r>
            <a:r>
              <a:rPr lang="es-ES" sz="1900" b="0" i="0" dirty="0">
                <a:effectLst/>
                <a:latin typeface="Helvetica Neue"/>
              </a:rPr>
              <a:t>Además del límite absoluto anterior, el precio de adquisición de la vivienda no puede exceder en más de un 20 % del valor resultante de multiplicar el tamaño de la vivienda (metros cuadrados que registre el catastro) por el precio medio del metro cuadrado para vivienda libre que se fija en el Índice de precios de la Vivienda que elabora el Ministerio de Transportes, Movilidad y Agenda Urbana en función de la provincia en que radique el inmueble y el año de adquisición</a:t>
            </a:r>
          </a:p>
          <a:p>
            <a:pPr algn="l">
              <a:buFont typeface="Arial" panose="020B0604020202020204" pitchFamily="34" charset="0"/>
              <a:buChar char="•"/>
            </a:pPr>
            <a:r>
              <a:rPr lang="es-ES" sz="2100" b="0" i="0" dirty="0">
                <a:effectLst/>
                <a:latin typeface="Helvetica Neue"/>
              </a:rPr>
              <a:t>Los </a:t>
            </a:r>
            <a:r>
              <a:rPr lang="es-ES" sz="2100" b="1" i="0" dirty="0">
                <a:effectLst/>
                <a:latin typeface="Helvetica Neue"/>
              </a:rPr>
              <a:t>ingresos conjuntos de tu unidad familiar no pueden superar</a:t>
            </a:r>
            <a:r>
              <a:rPr lang="es-ES" sz="2100" b="0" i="0" dirty="0">
                <a:effectLst/>
                <a:latin typeface="Helvetica Neue"/>
              </a:rPr>
              <a:t> el límite de 3 veces el IPREM de 14 pagas, es decir, los </a:t>
            </a:r>
            <a:r>
              <a:rPr lang="es-ES" sz="2100" b="1" i="0" dirty="0">
                <a:effectLst/>
                <a:latin typeface="Helvetica Neue"/>
              </a:rPr>
              <a:t>25.200 euros brutos anuales</a:t>
            </a:r>
            <a:r>
              <a:rPr lang="es-ES" sz="2100" b="0" i="0" dirty="0">
                <a:effectLst/>
                <a:latin typeface="Helvetica Neue"/>
              </a:rPr>
              <a:t>.</a:t>
            </a:r>
          </a:p>
          <a:p>
            <a:pPr marL="742950" lvl="1" indent="-285750" algn="l">
              <a:buFont typeface="Arial" panose="020B0604020202020204" pitchFamily="34" charset="0"/>
              <a:buChar char="•"/>
            </a:pPr>
            <a:r>
              <a:rPr lang="es-ES" sz="2100" b="0" i="0" dirty="0">
                <a:effectLst/>
                <a:latin typeface="Helvetica Neue"/>
              </a:rPr>
              <a:t>Ese límite es de 4 veces el IPREM (33.600 euros) si un miembro de tu familia tiene una discapacidad superior al 33%, una situación de dependencia o incapacidad permanente por enfermedad.</a:t>
            </a:r>
          </a:p>
          <a:p>
            <a:pPr marL="742950" lvl="1" indent="-285750" algn="l">
              <a:buFont typeface="Arial" panose="020B0604020202020204" pitchFamily="34" charset="0"/>
              <a:buChar char="•"/>
            </a:pPr>
            <a:r>
              <a:rPr lang="es-ES" sz="2100" b="0" i="0" dirty="0">
                <a:effectLst/>
                <a:latin typeface="Helvetica Neue"/>
              </a:rPr>
              <a:t>Ese límite es de 5 veces el IPREM (42.000 euros) si uno de los titulares de la hipoteca tiene parálisis cerebral, enfermedad mental, discapacidad intelectual del 33% o superior, discapacidad física o sensorial del 65% o más o incapacidad por enfermedad grave.</a:t>
            </a:r>
          </a:p>
          <a:p>
            <a:pPr algn="l">
              <a:buFont typeface="Arial" panose="020B0604020202020204" pitchFamily="34" charset="0"/>
              <a:buChar char="•"/>
            </a:pPr>
            <a:r>
              <a:rPr lang="es-ES" sz="2100" b="1" i="0" dirty="0">
                <a:effectLst/>
                <a:latin typeface="Helvetica Neue"/>
              </a:rPr>
              <a:t>La cuota de la hipoteca </a:t>
            </a:r>
            <a:r>
              <a:rPr lang="es-ES" sz="2100" b="1" i="0" u="sng" dirty="0">
                <a:effectLst/>
                <a:latin typeface="Helvetica Neue"/>
              </a:rPr>
              <a:t>debe superar</a:t>
            </a:r>
            <a:r>
              <a:rPr lang="es-ES" sz="2100" b="1" i="0" dirty="0">
                <a:effectLst/>
                <a:latin typeface="Helvetica Neue"/>
              </a:rPr>
              <a:t> el 50% de los ingresos netos familiares</a:t>
            </a:r>
            <a:r>
              <a:rPr lang="es-ES" sz="2100" b="0" i="0" dirty="0">
                <a:effectLst/>
                <a:latin typeface="Helvetica Neue"/>
              </a:rPr>
              <a:t>, es decir, de lo que ingresa toda tu unidad familiar (tú incluido) cada mes</a:t>
            </a:r>
          </a:p>
          <a:p>
            <a:pPr algn="l">
              <a:buFont typeface="Arial" panose="020B0604020202020204" pitchFamily="34" charset="0"/>
              <a:buChar char="•"/>
            </a:pPr>
            <a:r>
              <a:rPr lang="es-ES" sz="2100" b="1" dirty="0">
                <a:latin typeface="Helvetica Neue"/>
              </a:rPr>
              <a:t>La </a:t>
            </a:r>
            <a:r>
              <a:rPr lang="es-ES" sz="2100" b="1" i="0" dirty="0">
                <a:effectLst/>
                <a:latin typeface="Helvetica Neue"/>
              </a:rPr>
              <a:t>situación económica o familiar debe haber sufrido una </a:t>
            </a:r>
            <a:r>
              <a:rPr lang="es-ES" sz="2100" b="1" i="0" u="sng" dirty="0">
                <a:effectLst/>
                <a:latin typeface="Helvetica Neue"/>
              </a:rPr>
              <a:t>alteración significativa </a:t>
            </a:r>
            <a:r>
              <a:rPr lang="es-ES" sz="2100" b="1" i="0" dirty="0">
                <a:effectLst/>
                <a:latin typeface="Helvetica Neue"/>
              </a:rPr>
              <a:t>en los últimos cuatro años</a:t>
            </a:r>
            <a:r>
              <a:rPr lang="es-ES" sz="2100" b="0" i="0" dirty="0">
                <a:effectLst/>
                <a:latin typeface="Helvetica Neue"/>
              </a:rPr>
              <a:t>. </a:t>
            </a: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1051467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fontScale="92500" lnSpcReduction="20000"/>
          </a:bodyPr>
          <a:lstStyle/>
          <a:p>
            <a:pPr marL="0" indent="0" algn="just">
              <a:buNone/>
            </a:pPr>
            <a:r>
              <a:rPr lang="es-ES" b="1" kern="50" dirty="0">
                <a:latin typeface="open_sans_regular"/>
                <a:ea typeface="WenQuanYi Zen Hei"/>
                <a:cs typeface="Lohit Devanagari"/>
              </a:rPr>
              <a:t>“ALTERACION SIGNIFICATIVA”: </a:t>
            </a:r>
            <a:endParaRPr lang="es-ES" b="0" i="0" dirty="0">
              <a:solidFill>
                <a:srgbClr val="696B74"/>
              </a:solidFill>
              <a:effectLst/>
              <a:latin typeface="Helvetica Neue"/>
            </a:endParaRPr>
          </a:p>
          <a:p>
            <a:pPr marL="742950" lvl="1" indent="-285750" algn="l">
              <a:buFont typeface="Arial" panose="020B0604020202020204" pitchFamily="34" charset="0"/>
              <a:buChar char="•"/>
            </a:pPr>
            <a:r>
              <a:rPr lang="es-ES" sz="1900" b="1" i="0" dirty="0">
                <a:effectLst/>
                <a:latin typeface="Helvetica Neue"/>
              </a:rPr>
              <a:t>Que la carga hipotecaria</a:t>
            </a:r>
            <a:r>
              <a:rPr lang="es-ES" sz="1900" b="0" i="0" dirty="0">
                <a:effectLst/>
                <a:latin typeface="Helvetica Neue"/>
              </a:rPr>
              <a:t>, que es el porcentaje de ingresos familiares que dedicas a pagar tu hipoteca, </a:t>
            </a:r>
            <a:r>
              <a:rPr lang="es-ES" sz="1900" b="1" i="0" dirty="0">
                <a:effectLst/>
                <a:latin typeface="Helvetica Neue"/>
              </a:rPr>
              <a:t>se haya multiplicado al menos por un 1,5</a:t>
            </a:r>
            <a:r>
              <a:rPr lang="es-ES" sz="1900" b="0" i="0" dirty="0">
                <a:effectLst/>
                <a:latin typeface="Helvetica Neue"/>
              </a:rPr>
              <a:t>. (Tasa de esfuerzo)</a:t>
            </a:r>
          </a:p>
          <a:p>
            <a:pPr marL="457200" lvl="1" indent="0" algn="l">
              <a:buNone/>
            </a:pPr>
            <a:endParaRPr lang="es-ES" sz="1900" b="0" i="0" dirty="0">
              <a:effectLst/>
              <a:latin typeface="Helvetica Neue"/>
            </a:endParaRPr>
          </a:p>
          <a:p>
            <a:pPr marL="742950" lvl="1" indent="-285750" algn="l">
              <a:buFont typeface="Arial" panose="020B0604020202020204" pitchFamily="34" charset="0"/>
              <a:buChar char="•"/>
            </a:pPr>
            <a:r>
              <a:rPr lang="es-ES" sz="1900" b="0" i="0" dirty="0">
                <a:effectLst/>
                <a:latin typeface="Helvetica Neue"/>
              </a:rPr>
              <a:t>Que se haya dado </a:t>
            </a:r>
            <a:r>
              <a:rPr lang="es-ES" sz="1900" b="1" i="0" dirty="0">
                <a:effectLst/>
                <a:latin typeface="Helvetica Neue"/>
              </a:rPr>
              <a:t>cualquiera de estas circunstancias </a:t>
            </a:r>
            <a:r>
              <a:rPr lang="es-ES" sz="1900" b="0" i="0" dirty="0">
                <a:effectLst/>
                <a:latin typeface="Helvetica Neue"/>
              </a:rPr>
              <a:t>en tu unidad familiar:</a:t>
            </a:r>
          </a:p>
          <a:p>
            <a:pPr marL="1143000" lvl="2" indent="-228600" algn="l">
              <a:buFont typeface="Arial" panose="020B0604020202020204" pitchFamily="34" charset="0"/>
              <a:buChar char="•"/>
            </a:pPr>
            <a:r>
              <a:rPr lang="es-ES" sz="1900" b="0" i="0" dirty="0">
                <a:effectLst/>
                <a:latin typeface="Helvetica Neue"/>
              </a:rPr>
              <a:t>Que seas familia numerosa.</a:t>
            </a:r>
          </a:p>
          <a:p>
            <a:pPr marL="1143000" lvl="2" indent="-228600" algn="l">
              <a:buFont typeface="Arial" panose="020B0604020202020204" pitchFamily="34" charset="0"/>
              <a:buChar char="•"/>
            </a:pPr>
            <a:r>
              <a:rPr lang="es-ES" sz="1900" b="0" i="0" dirty="0">
                <a:effectLst/>
                <a:latin typeface="Helvetica Neue"/>
              </a:rPr>
              <a:t>Que seas familia monoparental con hijos a cargo.</a:t>
            </a:r>
          </a:p>
          <a:p>
            <a:pPr marL="1143000" lvl="2" indent="-228600" algn="l">
              <a:buFont typeface="Arial" panose="020B0604020202020204" pitchFamily="34" charset="0"/>
              <a:buChar char="•"/>
            </a:pPr>
            <a:r>
              <a:rPr lang="es-ES" sz="1900" b="0" i="0" dirty="0">
                <a:effectLst/>
                <a:latin typeface="Helvetica Neue"/>
              </a:rPr>
              <a:t>Que tengas a cargo un menor de edad.</a:t>
            </a:r>
          </a:p>
          <a:p>
            <a:pPr marL="1143000" lvl="2" indent="-228600" algn="l">
              <a:buFont typeface="Arial" panose="020B0604020202020204" pitchFamily="34" charset="0"/>
              <a:buChar char="•"/>
            </a:pPr>
            <a:r>
              <a:rPr lang="es-ES" sz="1900" b="0" i="0" dirty="0">
                <a:effectLst/>
                <a:latin typeface="Helvetica Neue"/>
              </a:rPr>
              <a:t>Que uno de los miembros tenga una discapacidad de más del 33%, dependencia o incapacidad permanente para trabajar por enfermedad.</a:t>
            </a:r>
          </a:p>
          <a:p>
            <a:pPr marL="1143000" lvl="2" indent="-228600" algn="l">
              <a:buFont typeface="Arial" panose="020B0604020202020204" pitchFamily="34" charset="0"/>
              <a:buChar char="•"/>
            </a:pPr>
            <a:r>
              <a:rPr lang="es-ES" sz="1900" b="0" i="0" dirty="0">
                <a:effectLst/>
                <a:latin typeface="Helvetica Neue"/>
              </a:rPr>
              <a:t>Que viva contigo uno de tus tíos, sobrinos o bisabuelos (o de tu cónyuge) y se encuentre en situación de discapacidad, dependencia o incapacidad temporal o permanente por enfermedad grave.</a:t>
            </a:r>
          </a:p>
          <a:p>
            <a:pPr marL="1143000" lvl="2" indent="-228600" algn="l">
              <a:buFont typeface="Arial" panose="020B0604020202020204" pitchFamily="34" charset="0"/>
              <a:buChar char="•"/>
            </a:pPr>
            <a:r>
              <a:rPr lang="es-ES" sz="1900" b="0" i="0" dirty="0">
                <a:effectLst/>
                <a:latin typeface="Helvetica Neue"/>
              </a:rPr>
              <a:t>Que uno de los miembros sea víctima de violencia sexual o de género.</a:t>
            </a:r>
          </a:p>
          <a:p>
            <a:pPr marL="1143000" lvl="2" indent="-228600" algn="l">
              <a:buFont typeface="Arial" panose="020B0604020202020204" pitchFamily="34" charset="0"/>
              <a:buChar char="•"/>
            </a:pPr>
            <a:r>
              <a:rPr lang="es-ES" sz="1900" b="0" i="0" dirty="0">
                <a:effectLst/>
                <a:latin typeface="Helvetica Neue"/>
              </a:rPr>
              <a:t>Que tú u otro cotitular de la hipoteca tengáis más de 60 años.</a:t>
            </a:r>
          </a:p>
          <a:p>
            <a:pPr algn="l"/>
            <a:r>
              <a:rPr lang="es-ES" sz="1900" b="0" i="0" dirty="0">
                <a:effectLst/>
                <a:latin typeface="Helvetica Neue"/>
              </a:rPr>
              <a:t>Además, para solicitar las medidas de reestructuración no puedes estar en </a:t>
            </a:r>
            <a:r>
              <a:rPr lang="es-ES" sz="1900" b="1" dirty="0">
                <a:latin typeface="Helvetica Neue"/>
              </a:rPr>
              <a:t>proceso de ejecución hipotecaria</a:t>
            </a:r>
            <a:r>
              <a:rPr lang="es-ES" sz="1900" dirty="0">
                <a:latin typeface="Helvetica Neue"/>
              </a:rPr>
              <a:t> </a:t>
            </a:r>
            <a:r>
              <a:rPr lang="es-ES" sz="1900" b="1" u="sng" dirty="0">
                <a:latin typeface="Helvetica Neue"/>
              </a:rPr>
              <a:t>una vez se haya anunciado la subasta</a:t>
            </a:r>
            <a:r>
              <a:rPr lang="es-ES" sz="1900" dirty="0">
                <a:latin typeface="Helvetica Neue"/>
              </a:rPr>
              <a:t>.</a:t>
            </a:r>
            <a:r>
              <a:rPr lang="es-ES" sz="1900" b="0" i="0" dirty="0">
                <a:effectLst/>
                <a:latin typeface="Helvetica Neue"/>
              </a:rPr>
              <a:t> (OJO, lo que no es lo mismo que estar al día, es decir que no es necesario estar al día del préstamo)</a:t>
            </a: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189269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marL="0" indent="0" algn="just">
              <a:buNone/>
            </a:pPr>
            <a:endParaRPr lang="es-ES" b="0" i="0" dirty="0">
              <a:solidFill>
                <a:srgbClr val="696B74"/>
              </a:solidFill>
              <a:effectLst/>
              <a:latin typeface="Helvetica Neue"/>
            </a:endParaRPr>
          </a:p>
          <a:p>
            <a:pPr marL="457200" lvl="1" indent="0" algn="l">
              <a:buNone/>
            </a:pPr>
            <a:r>
              <a:rPr lang="es-ES" sz="1900" b="1" dirty="0">
                <a:latin typeface="Helvetica Neue"/>
              </a:rPr>
              <a:t>Si </a:t>
            </a:r>
            <a:r>
              <a:rPr lang="es-ES" sz="1900" b="1" i="0" dirty="0">
                <a:effectLst/>
                <a:latin typeface="Helvetica Neue"/>
              </a:rPr>
              <a:t>la carga hipotecaria</a:t>
            </a:r>
            <a:r>
              <a:rPr lang="es-ES" sz="1900" b="0" i="0" dirty="0">
                <a:effectLst/>
                <a:latin typeface="Helvetica Neue"/>
              </a:rPr>
              <a:t>, no </a:t>
            </a:r>
            <a:r>
              <a:rPr lang="es-ES" sz="1900" b="1" i="0" dirty="0">
                <a:effectLst/>
                <a:latin typeface="Helvetica Neue"/>
              </a:rPr>
              <a:t>se ha multiplicado un 1,5</a:t>
            </a:r>
            <a:r>
              <a:rPr lang="es-ES" sz="1900" dirty="0">
                <a:latin typeface="Helvetica Neue"/>
              </a:rPr>
              <a:t> ni se han producido alteraciones significativas pero se cumplen el resto de condiciones:</a:t>
            </a:r>
          </a:p>
          <a:p>
            <a:pPr marL="457200" lvl="1" indent="0" algn="l">
              <a:buNone/>
            </a:pPr>
            <a:endParaRPr lang="es-ES" sz="1900" b="1" kern="50" dirty="0">
              <a:latin typeface="Helvetica Neue"/>
              <a:ea typeface="WenQuanYi Zen Hei"/>
              <a:cs typeface="Lohit Devanagari"/>
            </a:endParaRPr>
          </a:p>
          <a:p>
            <a:pPr algn="l">
              <a:buFont typeface="Arial" panose="020B0604020202020204" pitchFamily="34" charset="0"/>
              <a:buChar char="•"/>
            </a:pPr>
            <a:r>
              <a:rPr lang="es-ES" sz="1800" b="1" i="0" dirty="0">
                <a:effectLst/>
                <a:latin typeface="Helvetica Neue"/>
              </a:rPr>
              <a:t>Aplicar una carencia de capital durante dos años</a:t>
            </a:r>
            <a:r>
              <a:rPr lang="es-ES" sz="1800" b="0" i="0" dirty="0">
                <a:effectLst/>
                <a:latin typeface="Helvetica Neue"/>
              </a:rPr>
              <a:t> para pagar solo intereses durante ese tiempo.</a:t>
            </a:r>
          </a:p>
          <a:p>
            <a:pPr algn="l">
              <a:buFont typeface="Arial" panose="020B0604020202020204" pitchFamily="34" charset="0"/>
              <a:buChar char="•"/>
            </a:pPr>
            <a:r>
              <a:rPr lang="es-ES" sz="1800" b="1" i="0" dirty="0">
                <a:effectLst/>
                <a:latin typeface="Helvetica Neue"/>
              </a:rPr>
              <a:t>Reducir el interés durante dos años</a:t>
            </a:r>
            <a:r>
              <a:rPr lang="es-ES" sz="1800" b="0" i="0" dirty="0">
                <a:effectLst/>
                <a:latin typeface="Helvetica Neue"/>
              </a:rPr>
              <a:t>. Esa rebaja será tal que suponga una reducción del 0,5% del valor actual neto de la hipoteca.</a:t>
            </a:r>
          </a:p>
          <a:p>
            <a:pPr algn="l">
              <a:buFont typeface="Arial" panose="020B0604020202020204" pitchFamily="34" charset="0"/>
              <a:buChar char="•"/>
            </a:pPr>
            <a:r>
              <a:rPr lang="es-ES" sz="1800" b="1" i="0" dirty="0">
                <a:effectLst/>
                <a:latin typeface="Helvetica Neue"/>
              </a:rPr>
              <a:t>Ampliar el plazo de devolución hasta en siete años </a:t>
            </a:r>
            <a:r>
              <a:rPr lang="es-ES" sz="1800" b="0" i="0" dirty="0">
                <a:effectLst/>
                <a:latin typeface="Helvetica Neue"/>
              </a:rPr>
              <a:t>para reducir el importe de tus cuotas, aunque el plazo total nunca podrá superar los 40 años.</a:t>
            </a:r>
          </a:p>
          <a:p>
            <a:pPr algn="l"/>
            <a:r>
              <a:rPr lang="es-ES" sz="1800" b="0" i="0" dirty="0">
                <a:effectLst/>
                <a:latin typeface="Helvetica Neue"/>
              </a:rPr>
              <a:t>En los diez años siguientes a la aprobación de este plan, el banco no te podrá cobrar comisiones por amortización anticipada total o parcial. Si la entidad lo considera oportuno, también te puede ofrecer la opción de reunificar las otras deudas que tengas por otros préstamos, por tarjetas de crédito…</a:t>
            </a:r>
          </a:p>
          <a:p>
            <a:pPr algn="l"/>
            <a:r>
              <a:rPr lang="es-ES" sz="1800" b="0" i="0" dirty="0">
                <a:effectLst/>
                <a:latin typeface="Helvetica Neue"/>
              </a:rPr>
              <a:t>En cualquier momento podemos, incluso aun sin cumplir los requisitos, presentarle a la entidad bancaria nuestro PROPIO PLAN DE REESTRUCTURACION, estando la entidad obligada a contestar (Plazo de 1 mes)</a:t>
            </a:r>
          </a:p>
          <a:p>
            <a:pPr marL="457200" lvl="1" indent="0" algn="l">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103531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marL="0" indent="0" algn="just">
              <a:buNone/>
            </a:pPr>
            <a:r>
              <a:rPr lang="es-ES" b="1" kern="50" dirty="0">
                <a:latin typeface="open_sans_regular"/>
                <a:ea typeface="WenQuanYi Zen Hei"/>
                <a:cs typeface="Lohit Devanagari"/>
              </a:rPr>
              <a:t> MEDIDAS Si el Plan de reestructuración no es viable:</a:t>
            </a:r>
          </a:p>
          <a:p>
            <a:pPr marL="0" indent="0" algn="just">
              <a:buNone/>
            </a:pPr>
            <a:r>
              <a:rPr lang="es-ES" b="1" kern="50" dirty="0">
                <a:latin typeface="open_sans_regular"/>
                <a:ea typeface="WenQuanYi Zen Hei"/>
                <a:cs typeface="Lohit Devanagari"/>
              </a:rPr>
              <a:t>2.-COMPLEMENTARIAS: QUITA. </a:t>
            </a:r>
          </a:p>
          <a:p>
            <a:pPr algn="l"/>
            <a:r>
              <a:rPr lang="es-ES" sz="2000" i="0" dirty="0">
                <a:effectLst/>
                <a:latin typeface="Helvetica Neue"/>
              </a:rPr>
              <a:t>métodos para calcular el importe de la quita:</a:t>
            </a:r>
          </a:p>
          <a:p>
            <a:pPr algn="l">
              <a:buFont typeface="Arial" panose="020B0604020202020204" pitchFamily="34" charset="0"/>
              <a:buChar char="•"/>
            </a:pPr>
            <a:r>
              <a:rPr lang="es-ES" sz="2000" b="1" i="0" dirty="0">
                <a:effectLst/>
                <a:latin typeface="Helvetica Neue"/>
              </a:rPr>
              <a:t>Reducir tu capital pendiente de pago en un 25%</a:t>
            </a:r>
            <a:r>
              <a:rPr lang="es-ES" sz="2000" b="0" i="0" dirty="0">
                <a:effectLst/>
                <a:latin typeface="Helvetica Neue"/>
              </a:rPr>
              <a:t>. Por ejemplo, si tu hipoteca tiene un importe pendiente de 100.000 euros, el banco puede perdonarte 25.000 euros para que pases a deberle 75.000 euros.</a:t>
            </a:r>
          </a:p>
          <a:p>
            <a:pPr algn="l">
              <a:buFont typeface="Arial" panose="020B0604020202020204" pitchFamily="34" charset="0"/>
              <a:buChar char="•"/>
            </a:pPr>
            <a:r>
              <a:rPr lang="es-ES" sz="2000" b="0" i="0" dirty="0">
                <a:effectLst/>
                <a:latin typeface="Helvetica Neue"/>
              </a:rPr>
              <a:t>Reducir un “equivalente a la diferencia entre el capital amortizado y el que guarde con el total del capital prestado la misma proporción que el número de cuotas satisfechas por el deudor sobre el total de las debidas”.</a:t>
            </a:r>
          </a:p>
          <a:p>
            <a:pPr algn="l">
              <a:buFont typeface="Arial" panose="020B0604020202020204" pitchFamily="34" charset="0"/>
              <a:buChar char="•"/>
            </a:pPr>
            <a:r>
              <a:rPr lang="es-ES" sz="2000" b="0" i="0" dirty="0">
                <a:effectLst/>
                <a:latin typeface="Helvetica Neue"/>
              </a:rPr>
              <a:t>Reducir un “equivalente a la mitad de la diferencia existente entre el valor actual de la vivienda y el valor que resulte de sustraer al valor inicial de tasación dos veces la diferencia con el préstamo concedido, siempre que el primero resulte inferior al segundo”.</a:t>
            </a:r>
          </a:p>
          <a:p>
            <a:pPr marL="457200" indent="-457200" algn="just">
              <a:buAutoNum type="alphaLcParenR"/>
            </a:pPr>
            <a:endParaRPr lang="es-ES" b="1" kern="50" dirty="0">
              <a:latin typeface="open_sans_regular"/>
              <a:ea typeface="WenQuanYi Zen Hei"/>
              <a:cs typeface="Lohit Devanagari"/>
            </a:endParaRPr>
          </a:p>
          <a:p>
            <a:pPr marL="0" indent="0" algn="just">
              <a:buNone/>
            </a:pP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2994912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a:bodyPr>
          <a:lstStyle/>
          <a:p>
            <a:pPr marL="0" indent="0" algn="just">
              <a:buNone/>
            </a:pPr>
            <a:r>
              <a:rPr lang="es-ES" b="1" kern="50" dirty="0">
                <a:latin typeface="open_sans_regular"/>
                <a:ea typeface="WenQuanYi Zen Hei"/>
                <a:cs typeface="Lohit Devanagari"/>
              </a:rPr>
              <a:t> REQUISITOS PARA LAS MEDIDAS COMPLEMENTARIAS:</a:t>
            </a:r>
          </a:p>
          <a:p>
            <a:pPr algn="l">
              <a:buFont typeface="Arial" panose="020B0604020202020204" pitchFamily="34" charset="0"/>
              <a:buChar char="•"/>
            </a:pPr>
            <a:r>
              <a:rPr lang="es-ES" sz="2000" b="1" i="0" dirty="0">
                <a:effectLst/>
                <a:latin typeface="Helvetica Neue"/>
              </a:rPr>
              <a:t>Cumplir los requisitos anteriores</a:t>
            </a:r>
            <a:r>
              <a:rPr lang="es-ES" sz="2000" b="0" i="0" dirty="0">
                <a:effectLst/>
                <a:latin typeface="Helvetica Neue"/>
              </a:rPr>
              <a:t>, es decir, los de las medidas previas a la ejecución hipotecaria.</a:t>
            </a:r>
          </a:p>
          <a:p>
            <a:pPr algn="l">
              <a:buFont typeface="Arial" panose="020B0604020202020204" pitchFamily="34" charset="0"/>
              <a:buChar char="•"/>
            </a:pPr>
            <a:r>
              <a:rPr lang="es-ES" sz="2000" b="1" i="0" dirty="0">
                <a:effectLst/>
                <a:latin typeface="Helvetica Neue"/>
              </a:rPr>
              <a:t>Que tu unidad familiar </a:t>
            </a:r>
            <a:r>
              <a:rPr lang="es-ES" sz="2000" b="0" i="0" dirty="0">
                <a:effectLst/>
                <a:latin typeface="Helvetica Neue"/>
              </a:rPr>
              <a:t>(y las de los otros cotitulares, si no forman parte de ella)</a:t>
            </a:r>
            <a:r>
              <a:rPr lang="es-ES" sz="2000" b="1" i="0" dirty="0">
                <a:effectLst/>
                <a:latin typeface="Helvetica Neue"/>
              </a:rPr>
              <a:t> no tenga bienes o derechos patrimoniales suficientes para hacer frente a la deuda</a:t>
            </a:r>
            <a:r>
              <a:rPr lang="es-ES" sz="2000" b="0" i="0" dirty="0">
                <a:effectLst/>
                <a:latin typeface="Helvetica Neue"/>
              </a:rPr>
              <a:t>. Es decir, que no podáis vender nada para pagar la deuda, como otra vivienda o un coche.</a:t>
            </a:r>
          </a:p>
          <a:p>
            <a:pPr algn="l">
              <a:buFont typeface="Arial" panose="020B0604020202020204" pitchFamily="34" charset="0"/>
              <a:buChar char="•"/>
            </a:pPr>
            <a:r>
              <a:rPr lang="es-ES" sz="2000" b="1" i="0" dirty="0">
                <a:effectLst/>
                <a:latin typeface="Helvetica Neue"/>
              </a:rPr>
              <a:t>Que tú y el resto de cotitulares solo tengáis una vivienda en propiedad</a:t>
            </a:r>
            <a:r>
              <a:rPr lang="es-ES" sz="2000" b="0" i="0" dirty="0">
                <a:effectLst/>
                <a:latin typeface="Helvetica Neue"/>
              </a:rPr>
              <a:t>, que debe ser la que está hipotecada. El préstamo, además, tiene que haber sido contratado para adquirirla (no cumples este requisito si ya la tenías en propiedad y la hipotecaste posteriormente).</a:t>
            </a:r>
          </a:p>
          <a:p>
            <a:pPr algn="l">
              <a:buFont typeface="Arial" panose="020B0604020202020204" pitchFamily="34" charset="0"/>
              <a:buChar char="•"/>
            </a:pPr>
            <a:r>
              <a:rPr lang="es-ES" sz="2000" b="1" i="0" dirty="0">
                <a:effectLst/>
                <a:latin typeface="Helvetica Neue"/>
              </a:rPr>
              <a:t>Que la hipoteca no tenga garantías adicionales</a:t>
            </a:r>
            <a:r>
              <a:rPr lang="es-ES" sz="2000" b="0" i="0" dirty="0">
                <a:effectLst/>
                <a:latin typeface="Helvetica Neue"/>
              </a:rPr>
              <a:t>, como el aval personal de tus padres o la casa de tus suegros. Si las tiene, tu avalista debe carecer de los bienes o derechos patrimoniales suficientes para hacer frente a la deuda.</a:t>
            </a:r>
          </a:p>
          <a:p>
            <a:pPr algn="l">
              <a:buFont typeface="Arial" panose="020B0604020202020204" pitchFamily="34" charset="0"/>
              <a:buChar char="•"/>
            </a:pPr>
            <a:r>
              <a:rPr lang="es-ES" sz="2000" dirty="0">
                <a:latin typeface="Helvetica Neue"/>
              </a:rPr>
              <a:t>ESTAS MEDIDAS SI SE PUEDEN SOLICITAR AUNQUE SE ESTE EN EJECUCION HIPOTECARIA Y SE HAYA PRODUCIDO EL ANUNCIO DE SUBASTA.</a:t>
            </a:r>
            <a:endParaRPr lang="es-ES" sz="2000" b="0" i="0" dirty="0">
              <a:effectLst/>
              <a:latin typeface="Helvetica Neue"/>
            </a:endParaRPr>
          </a:p>
          <a:p>
            <a:pPr marL="457200" indent="-457200" algn="just">
              <a:buAutoNum type="alphaLcParenR"/>
            </a:pPr>
            <a:endParaRPr lang="es-ES" b="1" kern="50" dirty="0">
              <a:latin typeface="open_sans_regular"/>
              <a:ea typeface="WenQuanYi Zen Hei"/>
              <a:cs typeface="Lohit Devanagari"/>
            </a:endParaRPr>
          </a:p>
          <a:p>
            <a:pPr marL="0" indent="0" algn="just">
              <a:buNone/>
            </a:pP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3613342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8D0989-E3E5-41DB-A78D-61E199491D89}"/>
              </a:ext>
            </a:extLst>
          </p:cNvPr>
          <p:cNvSpPr>
            <a:spLocks noGrp="1"/>
          </p:cNvSpPr>
          <p:nvPr>
            <p:ph type="title"/>
          </p:nvPr>
        </p:nvSpPr>
        <p:spPr>
          <a:xfrm>
            <a:off x="1926772" y="753228"/>
            <a:ext cx="9824736" cy="1080938"/>
          </a:xfrm>
        </p:spPr>
        <p:txBody>
          <a:bodyPr rtlCol="0">
            <a:normAutofit fontScale="90000"/>
          </a:bodyPr>
          <a:lstStyle/>
          <a:p>
            <a:pPr rtl="0"/>
            <a:r>
              <a:rPr lang="es-ES" sz="4000" dirty="0"/>
              <a:t> CODIGO DE BUENAS PRACTICAS BANCARIAS (CBP)</a:t>
            </a:r>
          </a:p>
        </p:txBody>
      </p:sp>
      <p:sp>
        <p:nvSpPr>
          <p:cNvPr id="3" name="Marcador de contenido 2">
            <a:extLst>
              <a:ext uri="{FF2B5EF4-FFF2-40B4-BE49-F238E27FC236}">
                <a16:creationId xmlns:a16="http://schemas.microsoft.com/office/drawing/2014/main" id="{5DB23205-1719-4B43-A690-268E347D390E}"/>
              </a:ext>
            </a:extLst>
          </p:cNvPr>
          <p:cNvSpPr>
            <a:spLocks noGrp="1"/>
          </p:cNvSpPr>
          <p:nvPr>
            <p:ph sz="half" idx="1"/>
          </p:nvPr>
        </p:nvSpPr>
        <p:spPr>
          <a:xfrm>
            <a:off x="504262" y="2013697"/>
            <a:ext cx="11503478" cy="4714875"/>
          </a:xfrm>
        </p:spPr>
        <p:txBody>
          <a:bodyPr rtlCol="0">
            <a:normAutofit lnSpcReduction="10000"/>
          </a:bodyPr>
          <a:lstStyle/>
          <a:p>
            <a:pPr marL="0" indent="0" algn="just">
              <a:buNone/>
            </a:pPr>
            <a:r>
              <a:rPr lang="es-ES" b="1" kern="50" dirty="0">
                <a:latin typeface="open_sans_regular"/>
                <a:ea typeface="WenQuanYi Zen Hei"/>
                <a:cs typeface="Lohit Devanagari"/>
              </a:rPr>
              <a:t> MEDIDAS :</a:t>
            </a:r>
          </a:p>
          <a:p>
            <a:pPr marL="0" indent="0" algn="just">
              <a:buNone/>
            </a:pPr>
            <a:r>
              <a:rPr lang="es-ES" b="1" kern="50" dirty="0">
                <a:latin typeface="open_sans_regular"/>
                <a:ea typeface="WenQuanYi Zen Hei"/>
                <a:cs typeface="Lohit Devanagari"/>
              </a:rPr>
              <a:t>3.-SUSTITUTIVAS: DACION EN PAGO (LIBERATORIA). Si tras 24 meses desde la solicitud el Plan de reestructuración no es viable y no se realiza la quita.</a:t>
            </a:r>
          </a:p>
          <a:p>
            <a:pPr marL="0" indent="0" algn="just">
              <a:buNone/>
            </a:pPr>
            <a:r>
              <a:rPr lang="es-ES" sz="2000" kern="50" dirty="0">
                <a:latin typeface="open_sans_regular"/>
                <a:ea typeface="WenQuanYi Zen Hei"/>
                <a:cs typeface="Lohit Devanagari"/>
              </a:rPr>
              <a:t>Mismos requisitos que para las complementarias.</a:t>
            </a:r>
          </a:p>
          <a:p>
            <a:pPr marL="0" indent="0" algn="just">
              <a:buNone/>
            </a:pPr>
            <a:r>
              <a:rPr lang="es-ES" sz="2000" kern="50" dirty="0">
                <a:latin typeface="open_sans_regular"/>
                <a:ea typeface="WenQuanYi Zen Hei"/>
                <a:cs typeface="Lohit Devanagari"/>
              </a:rPr>
              <a:t>No se puede pedir si ya se ha producido el anuncio de subasta en la ejecución hipotecaria o si la vivienda tiene cargas inscritas después de la hipoteca (embargos, etc.).</a:t>
            </a:r>
          </a:p>
          <a:p>
            <a:pPr marL="0" indent="0" algn="just">
              <a:buNone/>
            </a:pPr>
            <a:r>
              <a:rPr lang="es-ES" sz="2000" kern="50" dirty="0">
                <a:latin typeface="open_sans_regular"/>
                <a:ea typeface="WenQuanYi Zen Hei"/>
                <a:cs typeface="Lohit Devanagari"/>
              </a:rPr>
              <a:t>Es obligatorio para la entidad aceptarla si se cumplen los requisitos.</a:t>
            </a:r>
          </a:p>
          <a:p>
            <a:pPr marL="0" indent="0" algn="just">
              <a:buNone/>
            </a:pPr>
            <a:r>
              <a:rPr lang="es-ES" sz="2000" kern="50" dirty="0">
                <a:latin typeface="open_sans_regular"/>
                <a:ea typeface="WenQuanYi Zen Hei"/>
                <a:cs typeface="Lohit Devanagari"/>
              </a:rPr>
              <a:t>También la pueden solicitar los deudores con Plan aprobado y  en curso un plan de reestructuración que observen su imposibilidad de atender los pagos después de veinticuatro meses desde la solicitud de reestructuración. En este caso, la entidad valorará la posible dación en pago.</a:t>
            </a:r>
          </a:p>
          <a:p>
            <a:pPr marL="0" indent="0" algn="just">
              <a:buNone/>
            </a:pPr>
            <a:r>
              <a:rPr lang="es-ES" sz="2000" kern="50" dirty="0">
                <a:latin typeface="open_sans_regular"/>
                <a:ea typeface="WenQuanYi Zen Hei"/>
                <a:cs typeface="Lohit Devanagari"/>
              </a:rPr>
              <a:t> Si lo desea, el deudor que entrega la vivienda puede solicitar permanecer en la misma durante un plazo de 2 años, como arrendatario de la misma. En ese caso, tendrá que pagar a la entidad una renta anual equivalente al 3 % del importe total de la deuda en el momento de la dación (esto es, el montante de principal, intereses y cualesquiera otros gastos o comisiones que se deba a la entidad por dicho préstamo). Durante el plazo que dure dicho alquiler el impago de la renta devengará un interés de demora del 10 %.</a:t>
            </a:r>
          </a:p>
          <a:p>
            <a:pPr marL="0" indent="0" algn="just">
              <a:buNone/>
            </a:pPr>
            <a:endParaRPr lang="es-ES" sz="2000" kern="50" dirty="0">
              <a:latin typeface="open_sans_regular"/>
              <a:ea typeface="WenQuanYi Zen Hei"/>
              <a:cs typeface="Lohit Devanagari"/>
            </a:endParaRPr>
          </a:p>
          <a:p>
            <a:pPr marL="0" indent="0" algn="just">
              <a:buNone/>
            </a:pPr>
            <a:endParaRPr lang="es-ES" sz="2000" kern="50" dirty="0">
              <a:latin typeface="open_sans_regular"/>
              <a:ea typeface="WenQuanYi Zen Hei"/>
              <a:cs typeface="Lohit Devanagari"/>
            </a:endParaRPr>
          </a:p>
          <a:p>
            <a:pPr marL="457200" indent="-457200" algn="just">
              <a:buAutoNum type="alphaLcParenR"/>
            </a:pPr>
            <a:endParaRPr lang="es-ES" b="1" kern="50" dirty="0">
              <a:latin typeface="open_sans_regular"/>
              <a:ea typeface="WenQuanYi Zen Hei"/>
              <a:cs typeface="Lohit Devanagari"/>
            </a:endParaRPr>
          </a:p>
          <a:p>
            <a:pPr marL="0" indent="0" algn="just">
              <a:buNone/>
            </a:pPr>
            <a:endParaRPr lang="es-ES" sz="20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es-ES" b="1" kern="50" dirty="0">
              <a:latin typeface="open_sans_regular"/>
              <a:ea typeface="WenQuanYi Zen Hei"/>
              <a:cs typeface="Lohit Devanagari"/>
            </a:endParaRPr>
          </a:p>
          <a:p>
            <a:pPr marL="0" indent="0" algn="just">
              <a:buNone/>
            </a:pPr>
            <a:endParaRPr lang="es-ES" b="1" kern="50" dirty="0">
              <a:latin typeface="open_sans_regular"/>
              <a:ea typeface="WenQuanYi Zen Hei"/>
              <a:cs typeface="Lohit Devanagari"/>
            </a:endParaRPr>
          </a:p>
          <a:p>
            <a:pPr marL="0" indent="0" algn="just">
              <a:buNone/>
            </a:pPr>
            <a:endParaRPr lang="es-ES" kern="50" dirty="0">
              <a:latin typeface="open_sans_regular"/>
              <a:ea typeface="WenQuanYi Zen Hei"/>
              <a:cs typeface="Lohit Devanagari"/>
            </a:endParaRPr>
          </a:p>
          <a:p>
            <a:pPr marL="0" indent="0" algn="just">
              <a:buNone/>
            </a:pPr>
            <a:endParaRPr lang="es-ES" b="1" kern="50" dirty="0">
              <a:effectLst/>
              <a:latin typeface="Liberation Serif"/>
              <a:ea typeface="WenQuanYi Zen Hei"/>
              <a:cs typeface="Lohit Devanagari"/>
            </a:endParaRPr>
          </a:p>
          <a:p>
            <a:pPr marL="0" indent="0" algn="just">
              <a:buNone/>
            </a:pPr>
            <a:endParaRPr lang="es-ES" b="1" dirty="0">
              <a:latin typeface="open_sans_regular"/>
            </a:endParaRPr>
          </a:p>
          <a:p>
            <a:pPr marL="0" indent="0" algn="just">
              <a:buNone/>
            </a:pPr>
            <a:endParaRPr lang="es-ES" dirty="0"/>
          </a:p>
          <a:p>
            <a:pPr marL="0" indent="0" rtl="0">
              <a:buNone/>
            </a:pPr>
            <a:endParaRPr lang="es-ES" sz="4800" dirty="0"/>
          </a:p>
          <a:p>
            <a:pPr rtl="0"/>
            <a:endParaRPr lang="es-ES" dirty="0"/>
          </a:p>
          <a:p>
            <a:pPr rtl="0"/>
            <a:endParaRPr lang="es-ES" dirty="0"/>
          </a:p>
          <a:p>
            <a:pPr rtl="0"/>
            <a:endParaRPr lang="es-ES" dirty="0"/>
          </a:p>
          <a:p>
            <a:pPr rtl="0"/>
            <a:endParaRPr lang="es-ES" dirty="0"/>
          </a:p>
        </p:txBody>
      </p:sp>
      <p:pic>
        <p:nvPicPr>
          <p:cNvPr id="6" name="Gráfico 5" descr="Aprendizaje">
            <a:extLst>
              <a:ext uri="{FF2B5EF4-FFF2-40B4-BE49-F238E27FC236}">
                <a16:creationId xmlns:a16="http://schemas.microsoft.com/office/drawing/2014/main" id="{FE130EDC-6F0A-417B-A698-CF2C65F0A3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4260" y="573697"/>
            <a:ext cx="1440000" cy="1440000"/>
          </a:xfrm>
          <a:prstGeom prst="rect">
            <a:avLst/>
          </a:prstGeom>
        </p:spPr>
      </p:pic>
    </p:spTree>
    <p:extLst>
      <p:ext uri="{BB962C8B-B14F-4D97-AF65-F5344CB8AC3E}">
        <p14:creationId xmlns:p14="http://schemas.microsoft.com/office/powerpoint/2010/main" val="2727598905"/>
      </p:ext>
    </p:extLst>
  </p:cSld>
  <p:clrMapOvr>
    <a:masterClrMapping/>
  </p:clrMapOvr>
</p:sld>
</file>

<file path=ppt/theme/theme1.xml><?xml version="1.0" encoding="utf-8"?>
<a:theme xmlns:a="http://schemas.openxmlformats.org/drawingml/2006/main" name="Berlí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Custom 11">
      <a:majorFont>
        <a:latin typeface="Trebuchet MS"/>
        <a:ea typeface=""/>
        <a:cs typeface=""/>
      </a:majorFont>
      <a:minorFont>
        <a:latin typeface="Trebuchet MS"/>
        <a:ea typeface=""/>
        <a:cs typeface=""/>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spDef>
      <a:spPr>
        <a:solidFill>
          <a:schemeClr val="accent1"/>
        </a:solidFill>
        <a:ln>
          <a:noFill/>
        </a:ln>
        <a:effectLst>
          <a:outerShdw blurRad="50800" dist="38100" dir="5400000" algn="t" rotWithShape="0">
            <a:prstClr val="black">
              <a:alpha val="40000"/>
            </a:prstClr>
          </a:outerShdw>
        </a:effectLst>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_30450823_TF67421116" id="{617D91CD-E3B3-4AD8-A8CD-D0AB6ADBAE12}" vid="{B870BB49-4ED5-4981-80BC-4E8F45A370BB}"/>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DDD245-D6FC-4A3B-8DDB-348DE94B95C6}">
  <ds:schemaRefs>
    <ds:schemaRef ds:uri="http://schemas.microsoft.com/office/2006/metadata/properties"/>
    <ds:schemaRef ds:uri="http://schemas.microsoft.com/office/infopath/2007/PartnerControls"/>
    <ds:schemaRef ds:uri="http://schemas.microsoft.com/sharepoint/v3"/>
  </ds:schemaRefs>
</ds:datastoreItem>
</file>

<file path=customXml/itemProps2.xml><?xml version="1.0" encoding="utf-8"?>
<ds:datastoreItem xmlns:ds="http://schemas.openxmlformats.org/officeDocument/2006/customXml" ds:itemID="{26D6F43F-4C69-4843-A937-9D003759F9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5873FAD-10D7-4DE7-A029-14288C05F5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 Boardroom</Template>
  <TotalTime>5121</TotalTime>
  <Words>7555</Words>
  <Application>Microsoft Office PowerPoint</Application>
  <PresentationFormat>Panorámica</PresentationFormat>
  <Paragraphs>668</Paragraphs>
  <Slides>28</Slides>
  <Notes>27</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28</vt:i4>
      </vt:variant>
    </vt:vector>
  </HeadingPairs>
  <TitlesOfParts>
    <vt:vector size="40" baseType="lpstr">
      <vt:lpstr>Arial</vt:lpstr>
      <vt:lpstr>Calibri</vt:lpstr>
      <vt:lpstr>Helvetica Neue</vt:lpstr>
      <vt:lpstr>Liberation Serif</vt:lpstr>
      <vt:lpstr>open_sans_regular</vt:lpstr>
      <vt:lpstr>Segoe UI</vt:lpstr>
      <vt:lpstr>Symbol</vt:lpstr>
      <vt:lpstr>Times New Roman</vt:lpstr>
      <vt:lpstr>Trebuchet MS</vt:lpstr>
      <vt:lpstr>Verdana</vt:lpstr>
      <vt:lpstr>Verdana</vt:lpstr>
      <vt:lpstr>Berlín</vt:lpstr>
      <vt:lpstr>  Código de Buenas Practicas Bancarias: aplicación, novedades y otras cuestiones.</vt:lpstr>
      <vt:lpstr> CODIGO DE BUENAS PRACTICAS BANCARIAS (CBP)</vt:lpstr>
      <vt:lpstr> CODIGO DE BUENAS PRACTICAS BANCARIAS (CBP)</vt:lpstr>
      <vt:lpstr> CODIGO DE BUENAS PRACTICAS BANCARIAS (CBP)</vt:lpstr>
      <vt:lpstr> CODIGO DE BUENAS PRACTICAS BANCARIAS (CBP)</vt:lpstr>
      <vt:lpstr> CODIGO DE BUENAS PRACTICAS BANCARIAS (CBP)</vt:lpstr>
      <vt:lpstr> CODIGO DE BUENAS PRACTICAS BANCARIAS (CBP)</vt:lpstr>
      <vt:lpstr> CODIGO DE BUENAS PRACTICAS BANCARIAS (CBP)</vt:lpstr>
      <vt:lpstr> CODIGO DE BUENAS PRACTICAS BANCARIAS (CBP)</vt:lpstr>
      <vt:lpstr> NUEVO CODIGO DE BUENAS PRACTICAS BANCARIAS (NCBP)</vt:lpstr>
      <vt:lpstr> NUEVO CODIGO DE BUENAS PRACTICAS BANCARIAS (NCBP)</vt:lpstr>
      <vt:lpstr> NUEVO CODIGO DE BUENAS PRACTICAS BANCARIAS (NCBP)</vt:lpstr>
      <vt:lpstr> NUEVO CODIGO DE BUENAS PRACTICAS BANCARIAS (NCBP)</vt:lpstr>
      <vt:lpstr>Presentación de PowerPoint</vt:lpstr>
      <vt:lpstr> CODIGO DE BUENAS PRACTICAS BANCARIAS  SIMULADOR</vt:lpstr>
      <vt:lpstr> CODIGO DE BUENAS PRACTICAS BANCARIAS (CBP). APLICACION</vt:lpstr>
      <vt:lpstr> CODIGO DE BUENAS PRACTICAS BANCARIAS (CBP). APLICACION</vt:lpstr>
      <vt:lpstr> CODIGO DE BUENAS PRACTICAS BANCARIAS (CBP). APLICACION</vt:lpstr>
      <vt:lpstr> CODIGO DE BUENAS PRACTICAS BANCARIAS (CBP). APLICACION</vt:lpstr>
      <vt:lpstr> CODIGO DE BUENAS PRACTICAS BANCARIAS (CBP). APLICACION</vt:lpstr>
      <vt:lpstr>CODIGO DE BUENAS PRACTICAS: SANCIONES POR INCUMPLIMIENTO</vt:lpstr>
      <vt:lpstr>CODIGO DE BUENAS PRACTICAS: POSIBLES FRAUDES A LA NORMA PARA EVITAR SU CUMPLIMIENTO</vt:lpstr>
      <vt:lpstr>CODIGO DE BUENAS PRACTICAS: ALGUNAS SENTENCIAS DEL TS INTERESANTES SOBRE INCUMPLIMIENTO CBP</vt:lpstr>
      <vt:lpstr>CODIGO DE BUENAS PRACTICAS: ALGUNAS SENTENCIAS DEL TS INTERESANTES SOBRE INCUMPLIMIENTO CBP</vt:lpstr>
      <vt:lpstr>PROPUESTAS DE MEJORA</vt:lpstr>
      <vt:lpstr>PROPUESTAS DE MEJORA</vt:lpstr>
      <vt:lpstr>PROPUESTAS DE MEJORA</vt:lpstr>
      <vt:lpstr>GRACIAS¡¡¡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Presente y Futuro de los derechos de consumo en España El papel de ADICAE</dc:title>
  <dc:creator>Francisco Javier Jiménez Chacón</dc:creator>
  <cp:lastModifiedBy>Francisco Javier Jiménez Chacón</cp:lastModifiedBy>
  <cp:revision>92</cp:revision>
  <dcterms:created xsi:type="dcterms:W3CDTF">2021-09-26T15:53:27Z</dcterms:created>
  <dcterms:modified xsi:type="dcterms:W3CDTF">2023-05-31T20:14:56Z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